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92" r:id="rId2"/>
    <p:sldMasterId id="2147484016" r:id="rId3"/>
    <p:sldMasterId id="2147484028" r:id="rId4"/>
  </p:sldMasterIdLst>
  <p:notesMasterIdLst>
    <p:notesMasterId r:id="rId37"/>
  </p:notesMasterIdLst>
  <p:sldIdLst>
    <p:sldId id="257" r:id="rId5"/>
    <p:sldId id="258" r:id="rId6"/>
    <p:sldId id="275" r:id="rId7"/>
    <p:sldId id="403" r:id="rId8"/>
    <p:sldId id="400" r:id="rId9"/>
    <p:sldId id="399" r:id="rId10"/>
    <p:sldId id="308" r:id="rId11"/>
    <p:sldId id="405" r:id="rId12"/>
    <p:sldId id="404" r:id="rId13"/>
    <p:sldId id="407" r:id="rId14"/>
    <p:sldId id="408" r:id="rId15"/>
    <p:sldId id="412" r:id="rId16"/>
    <p:sldId id="413" r:id="rId17"/>
    <p:sldId id="279" r:id="rId18"/>
    <p:sldId id="418" r:id="rId19"/>
    <p:sldId id="276" r:id="rId20"/>
    <p:sldId id="282" r:id="rId21"/>
    <p:sldId id="278" r:id="rId22"/>
    <p:sldId id="280" r:id="rId23"/>
    <p:sldId id="277" r:id="rId24"/>
    <p:sldId id="270" r:id="rId25"/>
    <p:sldId id="419" r:id="rId26"/>
    <p:sldId id="273" r:id="rId27"/>
    <p:sldId id="411" r:id="rId28"/>
    <p:sldId id="415" r:id="rId29"/>
    <p:sldId id="416" r:id="rId30"/>
    <p:sldId id="269" r:id="rId31"/>
    <p:sldId id="414" r:id="rId32"/>
    <p:sldId id="375" r:id="rId33"/>
    <p:sldId id="417" r:id="rId34"/>
    <p:sldId id="366" r:id="rId35"/>
    <p:sldId id="337" r:id="rId36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66972-A110-4A91-A5DC-9AAD8EBC87B0}" v="5" dt="2023-10-21T11:47:03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8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4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Muller-Laumans" userId="792918d2c962cdde" providerId="LiveId" clId="{2B766972-A110-4A91-A5DC-9AAD8EBC87B0}"/>
    <pc:docChg chg="custSel modSld">
      <pc:chgData name="Vivian Muller-Laumans" userId="792918d2c962cdde" providerId="LiveId" clId="{2B766972-A110-4A91-A5DC-9AAD8EBC87B0}" dt="2023-10-21T11:47:09.712" v="37" actId="14100"/>
      <pc:docMkLst>
        <pc:docMk/>
      </pc:docMkLst>
      <pc:sldChg chg="modSp mod">
        <pc:chgData name="Vivian Muller-Laumans" userId="792918d2c962cdde" providerId="LiveId" clId="{2B766972-A110-4A91-A5DC-9AAD8EBC87B0}" dt="2023-10-18T18:02:09.266" v="1" actId="1076"/>
        <pc:sldMkLst>
          <pc:docMk/>
          <pc:sldMk cId="2779890173" sldId="403"/>
        </pc:sldMkLst>
        <pc:spChg chg="mod">
          <ac:chgData name="Vivian Muller-Laumans" userId="792918d2c962cdde" providerId="LiveId" clId="{2B766972-A110-4A91-A5DC-9AAD8EBC87B0}" dt="2023-10-18T18:02:07.639" v="0" actId="2711"/>
          <ac:spMkLst>
            <pc:docMk/>
            <pc:sldMk cId="2779890173" sldId="403"/>
            <ac:spMk id="7" creationId="{00000000-0000-0000-0000-000000000000}"/>
          </ac:spMkLst>
        </pc:spChg>
        <pc:picChg chg="mod">
          <ac:chgData name="Vivian Muller-Laumans" userId="792918d2c962cdde" providerId="LiveId" clId="{2B766972-A110-4A91-A5DC-9AAD8EBC87B0}" dt="2023-10-18T18:02:09.266" v="1" actId="1076"/>
          <ac:picMkLst>
            <pc:docMk/>
            <pc:sldMk cId="2779890173" sldId="403"/>
            <ac:picMk id="5" creationId="{00000000-0000-0000-0000-000000000000}"/>
          </ac:picMkLst>
        </pc:picChg>
      </pc:sldChg>
      <pc:sldChg chg="modSp mod">
        <pc:chgData name="Vivian Muller-Laumans" userId="792918d2c962cdde" providerId="LiveId" clId="{2B766972-A110-4A91-A5DC-9AAD8EBC87B0}" dt="2023-10-21T10:40:55.128" v="24" actId="20577"/>
        <pc:sldMkLst>
          <pc:docMk/>
          <pc:sldMk cId="1765461054" sldId="405"/>
        </pc:sldMkLst>
        <pc:spChg chg="mod">
          <ac:chgData name="Vivian Muller-Laumans" userId="792918d2c962cdde" providerId="LiveId" clId="{2B766972-A110-4A91-A5DC-9AAD8EBC87B0}" dt="2023-10-21T10:40:55.128" v="24" actId="20577"/>
          <ac:spMkLst>
            <pc:docMk/>
            <pc:sldMk cId="1765461054" sldId="405"/>
            <ac:spMk id="8" creationId="{00000000-0000-0000-0000-000000000000}"/>
          </ac:spMkLst>
        </pc:spChg>
      </pc:sldChg>
      <pc:sldChg chg="modSp mod">
        <pc:chgData name="Vivian Muller-Laumans" userId="792918d2c962cdde" providerId="LiveId" clId="{2B766972-A110-4A91-A5DC-9AAD8EBC87B0}" dt="2023-10-18T18:06:58.358" v="21" actId="6549"/>
        <pc:sldMkLst>
          <pc:docMk/>
          <pc:sldMk cId="989000329" sldId="413"/>
        </pc:sldMkLst>
        <pc:spChg chg="mod">
          <ac:chgData name="Vivian Muller-Laumans" userId="792918d2c962cdde" providerId="LiveId" clId="{2B766972-A110-4A91-A5DC-9AAD8EBC87B0}" dt="2023-10-18T18:06:58.358" v="21" actId="6549"/>
          <ac:spMkLst>
            <pc:docMk/>
            <pc:sldMk cId="989000329" sldId="413"/>
            <ac:spMk id="7" creationId="{00000000-0000-0000-0000-000000000000}"/>
          </ac:spMkLst>
        </pc:spChg>
      </pc:sldChg>
      <pc:sldChg chg="addSp delSp modSp mod">
        <pc:chgData name="Vivian Muller-Laumans" userId="792918d2c962cdde" providerId="LiveId" clId="{2B766972-A110-4A91-A5DC-9AAD8EBC87B0}" dt="2023-10-21T11:21:35.706" v="28" actId="14100"/>
        <pc:sldMkLst>
          <pc:docMk/>
          <pc:sldMk cId="3288598028" sldId="415"/>
        </pc:sldMkLst>
        <pc:graphicFrameChg chg="add mod">
          <ac:chgData name="Vivian Muller-Laumans" userId="792918d2c962cdde" providerId="LiveId" clId="{2B766972-A110-4A91-A5DC-9AAD8EBC87B0}" dt="2023-10-21T11:21:35.706" v="28" actId="14100"/>
          <ac:graphicFrameMkLst>
            <pc:docMk/>
            <pc:sldMk cId="3288598028" sldId="415"/>
            <ac:graphicFrameMk id="2" creationId="{0D53CBB4-AB62-6B7E-DBC6-6AE8507B2C50}"/>
          </ac:graphicFrameMkLst>
        </pc:graphicFrameChg>
        <pc:graphicFrameChg chg="del">
          <ac:chgData name="Vivian Muller-Laumans" userId="792918d2c962cdde" providerId="LiveId" clId="{2B766972-A110-4A91-A5DC-9AAD8EBC87B0}" dt="2023-10-21T11:03:15.714" v="25" actId="478"/>
          <ac:graphicFrameMkLst>
            <pc:docMk/>
            <pc:sldMk cId="3288598028" sldId="415"/>
            <ac:graphicFrameMk id="4" creationId="{559406C9-915A-0310-BBD8-A2F9A20AC688}"/>
          </ac:graphicFrameMkLst>
        </pc:graphicFrameChg>
      </pc:sldChg>
      <pc:sldChg chg="addSp delSp modSp mod">
        <pc:chgData name="Vivian Muller-Laumans" userId="792918d2c962cdde" providerId="LiveId" clId="{2B766972-A110-4A91-A5DC-9AAD8EBC87B0}" dt="2023-10-21T11:47:09.712" v="37" actId="14100"/>
        <pc:sldMkLst>
          <pc:docMk/>
          <pc:sldMk cId="226818340" sldId="417"/>
        </pc:sldMkLst>
        <pc:graphicFrameChg chg="del">
          <ac:chgData name="Vivian Muller-Laumans" userId="792918d2c962cdde" providerId="LiveId" clId="{2B766972-A110-4A91-A5DC-9AAD8EBC87B0}" dt="2023-10-21T11:33:11.521" v="29" actId="478"/>
          <ac:graphicFrameMkLst>
            <pc:docMk/>
            <pc:sldMk cId="226818340" sldId="417"/>
            <ac:graphicFrameMk id="2" creationId="{9F699C45-34FC-67FE-5591-E8F77E16C171}"/>
          </ac:graphicFrameMkLst>
        </pc:graphicFrameChg>
        <pc:picChg chg="add del mod">
          <ac:chgData name="Vivian Muller-Laumans" userId="792918d2c962cdde" providerId="LiveId" clId="{2B766972-A110-4A91-A5DC-9AAD8EBC87B0}" dt="2023-10-21T11:46:27.542" v="34" actId="478"/>
          <ac:picMkLst>
            <pc:docMk/>
            <pc:sldMk cId="226818340" sldId="417"/>
            <ac:picMk id="4" creationId="{DAFB5157-C4F8-321E-5FD6-C5D24B092DD9}"/>
          </ac:picMkLst>
        </pc:picChg>
        <pc:picChg chg="add mod">
          <ac:chgData name="Vivian Muller-Laumans" userId="792918d2c962cdde" providerId="LiveId" clId="{2B766972-A110-4A91-A5DC-9AAD8EBC87B0}" dt="2023-10-21T11:47:09.712" v="37" actId="14100"/>
          <ac:picMkLst>
            <pc:docMk/>
            <pc:sldMk cId="226818340" sldId="417"/>
            <ac:picMk id="6" creationId="{188911D0-41E6-3902-3649-1D03076B589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BAB53-6DB8-114E-9D59-A7F33BF2B77A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75916E7-1842-594D-851B-F1B27E2D8E26}">
      <dgm:prSet phldrT="[Tekst]"/>
      <dgm:spPr/>
      <dgm:t>
        <a:bodyPr/>
        <a:lstStyle/>
        <a:p>
          <a:r>
            <a:rPr lang="nl-NL" dirty="0"/>
            <a:t>ALV</a:t>
          </a:r>
        </a:p>
      </dgm:t>
    </dgm:pt>
    <dgm:pt modelId="{1E4AD54B-1A25-3048-9DBD-80B462A7751B}" type="parTrans" cxnId="{716F38AF-6099-024D-B4B9-14D95BD140FC}">
      <dgm:prSet/>
      <dgm:spPr/>
      <dgm:t>
        <a:bodyPr/>
        <a:lstStyle/>
        <a:p>
          <a:endParaRPr lang="nl-NL"/>
        </a:p>
      </dgm:t>
    </dgm:pt>
    <dgm:pt modelId="{7BB1223B-59AB-9842-971B-0EC84608E57A}" type="sibTrans" cxnId="{716F38AF-6099-024D-B4B9-14D95BD140FC}">
      <dgm:prSet/>
      <dgm:spPr/>
      <dgm:t>
        <a:bodyPr/>
        <a:lstStyle/>
        <a:p>
          <a:endParaRPr lang="nl-NL"/>
        </a:p>
      </dgm:t>
    </dgm:pt>
    <dgm:pt modelId="{F3B5CF3F-3944-E841-8C0C-826035360F6D}">
      <dgm:prSet phldrT="[Tekst]"/>
      <dgm:spPr/>
      <dgm:t>
        <a:bodyPr/>
        <a:lstStyle/>
        <a:p>
          <a:r>
            <a:rPr lang="nl-NL" dirty="0"/>
            <a:t>Hoofdbestuur</a:t>
          </a:r>
        </a:p>
      </dgm:t>
    </dgm:pt>
    <dgm:pt modelId="{91A127CD-2581-CD40-B46B-F9F49BEAAED0}" type="parTrans" cxnId="{C1C8FA97-37FE-C046-9C3E-3CDD5734E677}">
      <dgm:prSet/>
      <dgm:spPr/>
      <dgm:t>
        <a:bodyPr/>
        <a:lstStyle/>
        <a:p>
          <a:endParaRPr lang="nl-NL"/>
        </a:p>
      </dgm:t>
    </dgm:pt>
    <dgm:pt modelId="{531FFE60-65BA-B440-B7C2-3F30BDF17C3E}" type="sibTrans" cxnId="{C1C8FA97-37FE-C046-9C3E-3CDD5734E677}">
      <dgm:prSet/>
      <dgm:spPr/>
      <dgm:t>
        <a:bodyPr/>
        <a:lstStyle/>
        <a:p>
          <a:endParaRPr lang="nl-NL"/>
        </a:p>
      </dgm:t>
    </dgm:pt>
    <dgm:pt modelId="{07024B90-3BBA-714D-858D-5F164A1C1B56}">
      <dgm:prSet phldrT="[Tekst]"/>
      <dgm:spPr/>
      <dgm:t>
        <a:bodyPr/>
        <a:lstStyle/>
        <a:p>
          <a:r>
            <a:rPr lang="nl-NL" dirty="0"/>
            <a:t>Jeugdbestuur/Commissies</a:t>
          </a:r>
        </a:p>
      </dgm:t>
    </dgm:pt>
    <dgm:pt modelId="{FD68ED41-F980-844D-B7CA-0CF670922A11}" type="parTrans" cxnId="{B1CB1BA4-642F-8A40-8505-F38F73C126E0}">
      <dgm:prSet/>
      <dgm:spPr/>
      <dgm:t>
        <a:bodyPr/>
        <a:lstStyle/>
        <a:p>
          <a:endParaRPr lang="nl-NL"/>
        </a:p>
      </dgm:t>
    </dgm:pt>
    <dgm:pt modelId="{42074CBA-EBDB-FD48-82A0-44E4E83245E8}" type="sibTrans" cxnId="{B1CB1BA4-642F-8A40-8505-F38F73C126E0}">
      <dgm:prSet/>
      <dgm:spPr/>
      <dgm:t>
        <a:bodyPr/>
        <a:lstStyle/>
        <a:p>
          <a:endParaRPr lang="nl-NL"/>
        </a:p>
      </dgm:t>
    </dgm:pt>
    <dgm:pt modelId="{B67EB4E9-C801-9B4E-9C7B-38C3A732F156}">
      <dgm:prSet/>
      <dgm:spPr/>
      <dgm:t>
        <a:bodyPr/>
        <a:lstStyle/>
        <a:p>
          <a:r>
            <a:rPr lang="nl-NL" dirty="0"/>
            <a:t>Kader/vrijwilligers</a:t>
          </a:r>
        </a:p>
      </dgm:t>
    </dgm:pt>
    <dgm:pt modelId="{5C49F740-9386-2346-83DD-7CB24B16E03F}" type="parTrans" cxnId="{67CBABEE-2E55-9548-9E77-3936BF70739C}">
      <dgm:prSet/>
      <dgm:spPr/>
      <dgm:t>
        <a:bodyPr/>
        <a:lstStyle/>
        <a:p>
          <a:endParaRPr lang="nl-NL"/>
        </a:p>
      </dgm:t>
    </dgm:pt>
    <dgm:pt modelId="{3CCE9349-7398-7643-9AC0-68C3821E2BEB}" type="sibTrans" cxnId="{67CBABEE-2E55-9548-9E77-3936BF70739C}">
      <dgm:prSet/>
      <dgm:spPr/>
      <dgm:t>
        <a:bodyPr/>
        <a:lstStyle/>
        <a:p>
          <a:endParaRPr lang="nl-NL"/>
        </a:p>
      </dgm:t>
    </dgm:pt>
    <dgm:pt modelId="{BE080C54-0C74-AE45-BBA3-BA3692536E84}" type="pres">
      <dgm:prSet presAssocID="{6F9BAB53-6DB8-114E-9D59-A7F33BF2B77A}" presName="compositeShape" presStyleCnt="0">
        <dgm:presLayoutVars>
          <dgm:dir/>
          <dgm:resizeHandles/>
        </dgm:presLayoutVars>
      </dgm:prSet>
      <dgm:spPr/>
    </dgm:pt>
    <dgm:pt modelId="{27FB4829-9236-A647-9273-410340620F93}" type="pres">
      <dgm:prSet presAssocID="{6F9BAB53-6DB8-114E-9D59-A7F33BF2B77A}" presName="pyramid" presStyleLbl="node1" presStyleIdx="0" presStyleCnt="1"/>
      <dgm:spPr>
        <a:solidFill>
          <a:srgbClr val="F9C001"/>
        </a:solidFill>
      </dgm:spPr>
    </dgm:pt>
    <dgm:pt modelId="{4666764A-4BE6-5243-BCD6-AE5E2074086B}" type="pres">
      <dgm:prSet presAssocID="{6F9BAB53-6DB8-114E-9D59-A7F33BF2B77A}" presName="theList" presStyleCnt="0"/>
      <dgm:spPr/>
    </dgm:pt>
    <dgm:pt modelId="{D6EF21DD-C6B2-4F49-8933-FA404B22E111}" type="pres">
      <dgm:prSet presAssocID="{C75916E7-1842-594D-851B-F1B27E2D8E26}" presName="aNode" presStyleLbl="fgAcc1" presStyleIdx="0" presStyleCnt="4">
        <dgm:presLayoutVars>
          <dgm:bulletEnabled val="1"/>
        </dgm:presLayoutVars>
      </dgm:prSet>
      <dgm:spPr/>
    </dgm:pt>
    <dgm:pt modelId="{94ED18B2-164D-E244-93D2-EEA3CEA7DF0A}" type="pres">
      <dgm:prSet presAssocID="{C75916E7-1842-594D-851B-F1B27E2D8E26}" presName="aSpace" presStyleCnt="0"/>
      <dgm:spPr/>
    </dgm:pt>
    <dgm:pt modelId="{492ECAD6-3569-104C-916E-95FC1C67BBCC}" type="pres">
      <dgm:prSet presAssocID="{F3B5CF3F-3944-E841-8C0C-826035360F6D}" presName="aNode" presStyleLbl="fgAcc1" presStyleIdx="1" presStyleCnt="4">
        <dgm:presLayoutVars>
          <dgm:bulletEnabled val="1"/>
        </dgm:presLayoutVars>
      </dgm:prSet>
      <dgm:spPr/>
    </dgm:pt>
    <dgm:pt modelId="{2290EE7E-9C83-354D-BEBA-1CC3B8B4D9DE}" type="pres">
      <dgm:prSet presAssocID="{F3B5CF3F-3944-E841-8C0C-826035360F6D}" presName="aSpace" presStyleCnt="0"/>
      <dgm:spPr/>
    </dgm:pt>
    <dgm:pt modelId="{477B32C6-9F65-4D4F-9CFA-CBB8CFB49645}" type="pres">
      <dgm:prSet presAssocID="{07024B90-3BBA-714D-858D-5F164A1C1B56}" presName="aNode" presStyleLbl="fgAcc1" presStyleIdx="2" presStyleCnt="4">
        <dgm:presLayoutVars>
          <dgm:bulletEnabled val="1"/>
        </dgm:presLayoutVars>
      </dgm:prSet>
      <dgm:spPr/>
    </dgm:pt>
    <dgm:pt modelId="{C7CCB46A-B75F-D74C-89CF-66C6C7408035}" type="pres">
      <dgm:prSet presAssocID="{07024B90-3BBA-714D-858D-5F164A1C1B56}" presName="aSpace" presStyleCnt="0"/>
      <dgm:spPr/>
    </dgm:pt>
    <dgm:pt modelId="{66852B69-F798-074F-9CD6-2E46B1B75C24}" type="pres">
      <dgm:prSet presAssocID="{B67EB4E9-C801-9B4E-9C7B-38C3A732F156}" presName="aNode" presStyleLbl="fgAcc1" presStyleIdx="3" presStyleCnt="4">
        <dgm:presLayoutVars>
          <dgm:bulletEnabled val="1"/>
        </dgm:presLayoutVars>
      </dgm:prSet>
      <dgm:spPr/>
    </dgm:pt>
    <dgm:pt modelId="{F957CE04-F9EF-744D-AF0A-467EA9486E38}" type="pres">
      <dgm:prSet presAssocID="{B67EB4E9-C801-9B4E-9C7B-38C3A732F156}" presName="aSpace" presStyleCnt="0"/>
      <dgm:spPr/>
    </dgm:pt>
  </dgm:ptLst>
  <dgm:cxnLst>
    <dgm:cxn modelId="{2E121F2F-D2F3-F946-BC17-1C05DD45FB51}" type="presOf" srcId="{C75916E7-1842-594D-851B-F1B27E2D8E26}" destId="{D6EF21DD-C6B2-4F49-8933-FA404B22E111}" srcOrd="0" destOrd="0" presId="urn:microsoft.com/office/officeart/2005/8/layout/pyramid2"/>
    <dgm:cxn modelId="{BB66F566-AE63-D148-893B-C4E458CD55E1}" type="presOf" srcId="{07024B90-3BBA-714D-858D-5F164A1C1B56}" destId="{477B32C6-9F65-4D4F-9CFA-CBB8CFB49645}" srcOrd="0" destOrd="0" presId="urn:microsoft.com/office/officeart/2005/8/layout/pyramid2"/>
    <dgm:cxn modelId="{61CD8584-661D-EE42-A3EE-5AAFDE655862}" type="presOf" srcId="{F3B5CF3F-3944-E841-8C0C-826035360F6D}" destId="{492ECAD6-3569-104C-916E-95FC1C67BBCC}" srcOrd="0" destOrd="0" presId="urn:microsoft.com/office/officeart/2005/8/layout/pyramid2"/>
    <dgm:cxn modelId="{C1C8FA97-37FE-C046-9C3E-3CDD5734E677}" srcId="{6F9BAB53-6DB8-114E-9D59-A7F33BF2B77A}" destId="{F3B5CF3F-3944-E841-8C0C-826035360F6D}" srcOrd="1" destOrd="0" parTransId="{91A127CD-2581-CD40-B46B-F9F49BEAAED0}" sibTransId="{531FFE60-65BA-B440-B7C2-3F30BDF17C3E}"/>
    <dgm:cxn modelId="{B1CB1BA4-642F-8A40-8505-F38F73C126E0}" srcId="{6F9BAB53-6DB8-114E-9D59-A7F33BF2B77A}" destId="{07024B90-3BBA-714D-858D-5F164A1C1B56}" srcOrd="2" destOrd="0" parTransId="{FD68ED41-F980-844D-B7CA-0CF670922A11}" sibTransId="{42074CBA-EBDB-FD48-82A0-44E4E83245E8}"/>
    <dgm:cxn modelId="{716F38AF-6099-024D-B4B9-14D95BD140FC}" srcId="{6F9BAB53-6DB8-114E-9D59-A7F33BF2B77A}" destId="{C75916E7-1842-594D-851B-F1B27E2D8E26}" srcOrd="0" destOrd="0" parTransId="{1E4AD54B-1A25-3048-9DBD-80B462A7751B}" sibTransId="{7BB1223B-59AB-9842-971B-0EC84608E57A}"/>
    <dgm:cxn modelId="{910741D5-EC33-5A41-AD0B-4EF40DC22553}" type="presOf" srcId="{B67EB4E9-C801-9B4E-9C7B-38C3A732F156}" destId="{66852B69-F798-074F-9CD6-2E46B1B75C24}" srcOrd="0" destOrd="0" presId="urn:microsoft.com/office/officeart/2005/8/layout/pyramid2"/>
    <dgm:cxn modelId="{A081D3E3-259E-6048-A82B-B920059000D9}" type="presOf" srcId="{6F9BAB53-6DB8-114E-9D59-A7F33BF2B77A}" destId="{BE080C54-0C74-AE45-BBA3-BA3692536E84}" srcOrd="0" destOrd="0" presId="urn:microsoft.com/office/officeart/2005/8/layout/pyramid2"/>
    <dgm:cxn modelId="{67CBABEE-2E55-9548-9E77-3936BF70739C}" srcId="{6F9BAB53-6DB8-114E-9D59-A7F33BF2B77A}" destId="{B67EB4E9-C801-9B4E-9C7B-38C3A732F156}" srcOrd="3" destOrd="0" parTransId="{5C49F740-9386-2346-83DD-7CB24B16E03F}" sibTransId="{3CCE9349-7398-7643-9AC0-68C3821E2BEB}"/>
    <dgm:cxn modelId="{24CCA7B5-515D-1D4D-8A31-7880F748AE7E}" type="presParOf" srcId="{BE080C54-0C74-AE45-BBA3-BA3692536E84}" destId="{27FB4829-9236-A647-9273-410340620F93}" srcOrd="0" destOrd="0" presId="urn:microsoft.com/office/officeart/2005/8/layout/pyramid2"/>
    <dgm:cxn modelId="{C82F96F6-C9B7-4644-9B08-C5D2711ADE75}" type="presParOf" srcId="{BE080C54-0C74-AE45-BBA3-BA3692536E84}" destId="{4666764A-4BE6-5243-BCD6-AE5E2074086B}" srcOrd="1" destOrd="0" presId="urn:microsoft.com/office/officeart/2005/8/layout/pyramid2"/>
    <dgm:cxn modelId="{3B859DAB-5035-9F4D-80D5-B74FD0959A0E}" type="presParOf" srcId="{4666764A-4BE6-5243-BCD6-AE5E2074086B}" destId="{D6EF21DD-C6B2-4F49-8933-FA404B22E111}" srcOrd="0" destOrd="0" presId="urn:microsoft.com/office/officeart/2005/8/layout/pyramid2"/>
    <dgm:cxn modelId="{905EF69F-C03A-8A4D-8CA1-FA80DE79EAF3}" type="presParOf" srcId="{4666764A-4BE6-5243-BCD6-AE5E2074086B}" destId="{94ED18B2-164D-E244-93D2-EEA3CEA7DF0A}" srcOrd="1" destOrd="0" presId="urn:microsoft.com/office/officeart/2005/8/layout/pyramid2"/>
    <dgm:cxn modelId="{566E44C7-6A1A-0941-9CF3-6FD231384E68}" type="presParOf" srcId="{4666764A-4BE6-5243-BCD6-AE5E2074086B}" destId="{492ECAD6-3569-104C-916E-95FC1C67BBCC}" srcOrd="2" destOrd="0" presId="urn:microsoft.com/office/officeart/2005/8/layout/pyramid2"/>
    <dgm:cxn modelId="{216E52B4-92AF-3549-9945-C0C60A43E4C7}" type="presParOf" srcId="{4666764A-4BE6-5243-BCD6-AE5E2074086B}" destId="{2290EE7E-9C83-354D-BEBA-1CC3B8B4D9DE}" srcOrd="3" destOrd="0" presId="urn:microsoft.com/office/officeart/2005/8/layout/pyramid2"/>
    <dgm:cxn modelId="{46365C59-C875-7C4E-B7D0-05D3ED8D1B0A}" type="presParOf" srcId="{4666764A-4BE6-5243-BCD6-AE5E2074086B}" destId="{477B32C6-9F65-4D4F-9CFA-CBB8CFB49645}" srcOrd="4" destOrd="0" presId="urn:microsoft.com/office/officeart/2005/8/layout/pyramid2"/>
    <dgm:cxn modelId="{12963AED-D60B-354D-8F62-71791945453A}" type="presParOf" srcId="{4666764A-4BE6-5243-BCD6-AE5E2074086B}" destId="{C7CCB46A-B75F-D74C-89CF-66C6C7408035}" srcOrd="5" destOrd="0" presId="urn:microsoft.com/office/officeart/2005/8/layout/pyramid2"/>
    <dgm:cxn modelId="{9FAC550E-5454-FD42-A3ED-A4EDB80525CE}" type="presParOf" srcId="{4666764A-4BE6-5243-BCD6-AE5E2074086B}" destId="{66852B69-F798-074F-9CD6-2E46B1B75C24}" srcOrd="6" destOrd="0" presId="urn:microsoft.com/office/officeart/2005/8/layout/pyramid2"/>
    <dgm:cxn modelId="{0D36BECD-14AF-1B46-A8C6-5091D8E29530}" type="presParOf" srcId="{4666764A-4BE6-5243-BCD6-AE5E2074086B}" destId="{F957CE04-F9EF-744D-AF0A-467EA9486E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73049-394D-4F4B-BEFD-EE6DC1249B58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E646B22-B618-034F-AFE2-2FA261277B95}">
      <dgm:prSet phldrT="[Tekst]"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Voetbalzaken</a:t>
          </a:r>
        </a:p>
      </dgm:t>
    </dgm:pt>
    <dgm:pt modelId="{67887595-8941-F549-8986-31474C8B4529}" type="parTrans" cxnId="{A2AB9808-0848-4349-8D53-42FC3063FFC4}">
      <dgm:prSet/>
      <dgm:spPr>
        <a:ln>
          <a:solidFill>
            <a:schemeClr val="tx1"/>
          </a:solidFill>
        </a:ln>
      </dgm:spPr>
      <dgm:t>
        <a:bodyPr/>
        <a:lstStyle/>
        <a:p>
          <a:endParaRPr lang="nl-NL"/>
        </a:p>
      </dgm:t>
    </dgm:pt>
    <dgm:pt modelId="{2BB9AF46-DDE1-AB41-A2D4-24E098943FDC}" type="sibTrans" cxnId="{A2AB9808-0848-4349-8D53-42FC3063FFC4}">
      <dgm:prSet/>
      <dgm:spPr/>
      <dgm:t>
        <a:bodyPr/>
        <a:lstStyle/>
        <a:p>
          <a:endParaRPr lang="nl-NL"/>
        </a:p>
      </dgm:t>
    </dgm:pt>
    <dgm:pt modelId="{AECDC3B5-5371-3F45-8E67-E854A8EC6D0D}">
      <dgm:prSet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Voorzitter</a:t>
          </a:r>
        </a:p>
      </dgm:t>
    </dgm:pt>
    <dgm:pt modelId="{F8D315EE-BC02-1747-B609-313A4BFBBBBC}" type="parTrans" cxnId="{B74779FD-15CD-614C-9092-A22E69CF8A82}">
      <dgm:prSet/>
      <dgm:spPr/>
      <dgm:t>
        <a:bodyPr/>
        <a:lstStyle/>
        <a:p>
          <a:endParaRPr lang="nl-NL"/>
        </a:p>
      </dgm:t>
    </dgm:pt>
    <dgm:pt modelId="{3421CBAA-E51A-0D41-919F-30846A1AC1E6}" type="sibTrans" cxnId="{B74779FD-15CD-614C-9092-A22E69CF8A82}">
      <dgm:prSet/>
      <dgm:spPr/>
      <dgm:t>
        <a:bodyPr/>
        <a:lstStyle/>
        <a:p>
          <a:endParaRPr lang="nl-NL"/>
        </a:p>
      </dgm:t>
    </dgm:pt>
    <dgm:pt modelId="{2E5347BD-5F27-4740-B766-07C5AF8570D0}">
      <dgm:prSet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Communicatie</a:t>
          </a:r>
        </a:p>
      </dgm:t>
    </dgm:pt>
    <dgm:pt modelId="{DB602268-A622-2042-A73E-DF973A1FB628}" type="parTrans" cxnId="{FE02E464-648C-544A-AE63-62D7B268613E}">
      <dgm:prSet/>
      <dgm:spPr/>
      <dgm:t>
        <a:bodyPr/>
        <a:lstStyle/>
        <a:p>
          <a:endParaRPr lang="nl-NL"/>
        </a:p>
      </dgm:t>
    </dgm:pt>
    <dgm:pt modelId="{0467EAF6-3645-6C48-891E-974CB3E3BC39}" type="sibTrans" cxnId="{FE02E464-648C-544A-AE63-62D7B268613E}">
      <dgm:prSet/>
      <dgm:spPr/>
      <dgm:t>
        <a:bodyPr/>
        <a:lstStyle/>
        <a:p>
          <a:endParaRPr lang="nl-NL"/>
        </a:p>
      </dgm:t>
    </dgm:pt>
    <dgm:pt modelId="{34C57505-0AB9-AA4E-8681-841989F8871F}">
      <dgm:prSet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Horeca</a:t>
          </a:r>
        </a:p>
      </dgm:t>
    </dgm:pt>
    <dgm:pt modelId="{7CB8C29C-3C47-2744-BAE3-B7E56350FE14}" type="parTrans" cxnId="{FF88C757-CC92-A14C-8EA3-F3E6C4B874AE}">
      <dgm:prSet/>
      <dgm:spPr>
        <a:ln>
          <a:solidFill>
            <a:schemeClr val="tx1"/>
          </a:solidFill>
        </a:ln>
      </dgm:spPr>
      <dgm:t>
        <a:bodyPr/>
        <a:lstStyle/>
        <a:p>
          <a:endParaRPr lang="nl-NL"/>
        </a:p>
      </dgm:t>
    </dgm:pt>
    <dgm:pt modelId="{6CD5AAC4-6076-CC47-BA7F-F7563E4D2AFA}" type="sibTrans" cxnId="{FF88C757-CC92-A14C-8EA3-F3E6C4B874AE}">
      <dgm:prSet/>
      <dgm:spPr/>
      <dgm:t>
        <a:bodyPr/>
        <a:lstStyle/>
        <a:p>
          <a:endParaRPr lang="nl-NL"/>
        </a:p>
      </dgm:t>
    </dgm:pt>
    <dgm:pt modelId="{A6D5A08D-1D27-344A-9670-1004DB1E9B94}">
      <dgm:prSet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Commercie</a:t>
          </a:r>
        </a:p>
      </dgm:t>
    </dgm:pt>
    <dgm:pt modelId="{B46123A8-B33B-CC4D-97E0-33B82194C440}" type="parTrans" cxnId="{3652C6EC-2E7F-B342-85C3-BE49202FF407}">
      <dgm:prSet/>
      <dgm:spPr>
        <a:ln>
          <a:solidFill>
            <a:schemeClr val="tx1"/>
          </a:solidFill>
        </a:ln>
      </dgm:spPr>
      <dgm:t>
        <a:bodyPr/>
        <a:lstStyle/>
        <a:p>
          <a:endParaRPr lang="nl-NL"/>
        </a:p>
      </dgm:t>
    </dgm:pt>
    <dgm:pt modelId="{40B5FC4A-6387-4343-B741-FDFD63C0C0C8}" type="sibTrans" cxnId="{3652C6EC-2E7F-B342-85C3-BE49202FF407}">
      <dgm:prSet/>
      <dgm:spPr/>
      <dgm:t>
        <a:bodyPr/>
        <a:lstStyle/>
        <a:p>
          <a:endParaRPr lang="nl-NL"/>
        </a:p>
      </dgm:t>
    </dgm:pt>
    <dgm:pt modelId="{B7EF343F-9480-6B40-AAC1-0FBCC31DB461}">
      <dgm:prSet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Facilitair</a:t>
          </a:r>
        </a:p>
      </dgm:t>
    </dgm:pt>
    <dgm:pt modelId="{4DD57AD3-9B53-AB4A-9237-0B81E175DF51}" type="parTrans" cxnId="{5C8B11B6-2E5D-C54A-AF35-03298EE5B023}">
      <dgm:prSet/>
      <dgm:spPr/>
      <dgm:t>
        <a:bodyPr/>
        <a:lstStyle/>
        <a:p>
          <a:endParaRPr lang="nl-NL"/>
        </a:p>
      </dgm:t>
    </dgm:pt>
    <dgm:pt modelId="{A6063460-B93C-CA44-8BFE-B580D0250A83}" type="sibTrans" cxnId="{5C8B11B6-2E5D-C54A-AF35-03298EE5B023}">
      <dgm:prSet/>
      <dgm:spPr/>
      <dgm:t>
        <a:bodyPr/>
        <a:lstStyle/>
        <a:p>
          <a:endParaRPr lang="nl-NL"/>
        </a:p>
      </dgm:t>
    </dgm:pt>
    <dgm:pt modelId="{CCE04FCA-D551-B14A-BF62-C028F951AD1C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TJC</a:t>
          </a:r>
        </a:p>
      </dgm:t>
    </dgm:pt>
    <dgm:pt modelId="{521EE642-1CFE-154B-BC84-B9FE501EA183}" type="parTrans" cxnId="{A07A45A9-9795-1F4F-96D5-15CCB41750B3}">
      <dgm:prSet/>
      <dgm:spPr/>
      <dgm:t>
        <a:bodyPr/>
        <a:lstStyle/>
        <a:p>
          <a:endParaRPr lang="nl-NL"/>
        </a:p>
      </dgm:t>
    </dgm:pt>
    <dgm:pt modelId="{90E530F5-88CF-C34A-A6B1-550C22369021}" type="sibTrans" cxnId="{A07A45A9-9795-1F4F-96D5-15CCB41750B3}">
      <dgm:prSet/>
      <dgm:spPr/>
      <dgm:t>
        <a:bodyPr/>
        <a:lstStyle/>
        <a:p>
          <a:endParaRPr lang="nl-NL"/>
        </a:p>
      </dgm:t>
    </dgm:pt>
    <dgm:pt modelId="{2636FB59-5EFF-7B47-9338-851D43768701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HJO</a:t>
          </a:r>
        </a:p>
      </dgm:t>
    </dgm:pt>
    <dgm:pt modelId="{21C72976-56F0-5649-8C03-26FF5631B125}" type="parTrans" cxnId="{83814EAC-9CD2-DF49-A30D-05D9D17DBCB9}">
      <dgm:prSet/>
      <dgm:spPr/>
      <dgm:t>
        <a:bodyPr/>
        <a:lstStyle/>
        <a:p>
          <a:endParaRPr lang="nl-NL"/>
        </a:p>
      </dgm:t>
    </dgm:pt>
    <dgm:pt modelId="{5C5AC77E-8015-8E4D-8AFF-60C671759112}" type="sibTrans" cxnId="{83814EAC-9CD2-DF49-A30D-05D9D17DBCB9}">
      <dgm:prSet/>
      <dgm:spPr/>
      <dgm:t>
        <a:bodyPr/>
        <a:lstStyle/>
        <a:p>
          <a:endParaRPr lang="nl-NL"/>
        </a:p>
      </dgm:t>
    </dgm:pt>
    <dgm:pt modelId="{6D92F2EB-F48B-4040-AEA3-B5A577D254C2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Communicatie</a:t>
          </a:r>
        </a:p>
      </dgm:t>
    </dgm:pt>
    <dgm:pt modelId="{E5494DF0-8D88-444D-993B-89EFAD04A43B}" type="parTrans" cxnId="{DC0DB843-59F8-4243-877F-37DF0A8B9ACD}">
      <dgm:prSet/>
      <dgm:spPr/>
      <dgm:t>
        <a:bodyPr/>
        <a:lstStyle/>
        <a:p>
          <a:endParaRPr lang="nl-NL"/>
        </a:p>
      </dgm:t>
    </dgm:pt>
    <dgm:pt modelId="{C22427AA-27C0-5D49-A128-2E75FBDB7952}" type="sibTrans" cxnId="{DC0DB843-59F8-4243-877F-37DF0A8B9ACD}">
      <dgm:prSet/>
      <dgm:spPr/>
      <dgm:t>
        <a:bodyPr/>
        <a:lstStyle/>
        <a:p>
          <a:endParaRPr lang="nl-NL"/>
        </a:p>
      </dgm:t>
    </dgm:pt>
    <dgm:pt modelId="{C4E9F007-9E40-F04D-BDCE-3A73E6E50908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PR</a:t>
          </a:r>
        </a:p>
      </dgm:t>
    </dgm:pt>
    <dgm:pt modelId="{54141997-D413-8D41-BF0B-454B39FED244}" type="parTrans" cxnId="{2AC97EA9-AC1E-4545-9EEF-99B730BE6162}">
      <dgm:prSet/>
      <dgm:spPr/>
      <dgm:t>
        <a:bodyPr/>
        <a:lstStyle/>
        <a:p>
          <a:endParaRPr lang="nl-NL"/>
        </a:p>
      </dgm:t>
    </dgm:pt>
    <dgm:pt modelId="{A716FEA7-A079-8F40-A362-740BF6559356}" type="sibTrans" cxnId="{2AC97EA9-AC1E-4545-9EEF-99B730BE6162}">
      <dgm:prSet/>
      <dgm:spPr/>
      <dgm:t>
        <a:bodyPr/>
        <a:lstStyle/>
        <a:p>
          <a:endParaRPr lang="nl-NL"/>
        </a:p>
      </dgm:t>
    </dgm:pt>
    <dgm:pt modelId="{D1AEAFE7-DF20-2649-8085-3F0C4EBED872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Terreinbeheer</a:t>
          </a:r>
        </a:p>
      </dgm:t>
    </dgm:pt>
    <dgm:pt modelId="{4438F726-4C5E-CC45-9D6B-7C78BB0E92F6}" type="parTrans" cxnId="{1AFDAB82-8BA6-1E45-B002-7AED6D10F19D}">
      <dgm:prSet/>
      <dgm:spPr/>
      <dgm:t>
        <a:bodyPr/>
        <a:lstStyle/>
        <a:p>
          <a:endParaRPr lang="nl-NL"/>
        </a:p>
      </dgm:t>
    </dgm:pt>
    <dgm:pt modelId="{3F6ABEA8-41C3-DA48-A9EF-D6243597936C}" type="sibTrans" cxnId="{1AFDAB82-8BA6-1E45-B002-7AED6D10F19D}">
      <dgm:prSet/>
      <dgm:spPr/>
      <dgm:t>
        <a:bodyPr/>
        <a:lstStyle/>
        <a:p>
          <a:endParaRPr lang="nl-NL"/>
        </a:p>
      </dgm:t>
    </dgm:pt>
    <dgm:pt modelId="{0BC69A6B-D31F-0B48-8E83-EE027DFA4AEF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Gemeente</a:t>
          </a:r>
        </a:p>
      </dgm:t>
    </dgm:pt>
    <dgm:pt modelId="{EA6EBBCE-DB48-0A4C-8609-68A13F874042}" type="parTrans" cxnId="{5ADCEC8A-3248-664D-9C53-6E93942AA3C9}">
      <dgm:prSet/>
      <dgm:spPr/>
      <dgm:t>
        <a:bodyPr/>
        <a:lstStyle/>
        <a:p>
          <a:endParaRPr lang="nl-NL"/>
        </a:p>
      </dgm:t>
    </dgm:pt>
    <dgm:pt modelId="{ED18ED35-A281-ED41-98DC-4A1A75CDFF21}" type="sibTrans" cxnId="{5ADCEC8A-3248-664D-9C53-6E93942AA3C9}">
      <dgm:prSet/>
      <dgm:spPr/>
      <dgm:t>
        <a:bodyPr/>
        <a:lstStyle/>
        <a:p>
          <a:endParaRPr lang="nl-NL"/>
        </a:p>
      </dgm:t>
    </dgm:pt>
    <dgm:pt modelId="{36E93DDC-9141-8D43-A41E-4358739A6B7D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Trainers (voetbal)</a:t>
          </a:r>
        </a:p>
      </dgm:t>
    </dgm:pt>
    <dgm:pt modelId="{DBEB348E-BD2F-604A-AC35-AF290D36E691}" type="parTrans" cxnId="{5E4673A1-C988-384B-A2FF-ABE0E2411AC7}">
      <dgm:prSet/>
      <dgm:spPr/>
      <dgm:t>
        <a:bodyPr/>
        <a:lstStyle/>
        <a:p>
          <a:endParaRPr lang="nl-NL"/>
        </a:p>
      </dgm:t>
    </dgm:pt>
    <dgm:pt modelId="{57435DEA-2292-CE40-9D75-457F290FDC5C}" type="sibTrans" cxnId="{5E4673A1-C988-384B-A2FF-ABE0E2411AC7}">
      <dgm:prSet/>
      <dgm:spPr/>
      <dgm:t>
        <a:bodyPr/>
        <a:lstStyle/>
        <a:p>
          <a:endParaRPr lang="nl-NL"/>
        </a:p>
      </dgm:t>
    </dgm:pt>
    <dgm:pt modelId="{051B61B4-57C0-7544-8CA5-8F5FE52F60EC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Kantinebeheer</a:t>
          </a:r>
        </a:p>
      </dgm:t>
    </dgm:pt>
    <dgm:pt modelId="{F5003600-9AEB-B14E-A2EF-E881E08C08FF}" type="parTrans" cxnId="{3D995A28-8E50-F249-8D06-EB587AA83FC1}">
      <dgm:prSet/>
      <dgm:spPr/>
      <dgm:t>
        <a:bodyPr/>
        <a:lstStyle/>
        <a:p>
          <a:endParaRPr lang="nl-NL"/>
        </a:p>
      </dgm:t>
    </dgm:pt>
    <dgm:pt modelId="{3E8D8F98-22D6-3D40-ACDF-260F6627EB5B}" type="sibTrans" cxnId="{3D995A28-8E50-F249-8D06-EB587AA83FC1}">
      <dgm:prSet/>
      <dgm:spPr/>
      <dgm:t>
        <a:bodyPr/>
        <a:lstStyle/>
        <a:p>
          <a:endParaRPr lang="nl-NL"/>
        </a:p>
      </dgm:t>
    </dgm:pt>
    <dgm:pt modelId="{B7A6020B-2FF7-7049-A6BE-0A3BEE1125B3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Sponsorcommissie</a:t>
          </a:r>
        </a:p>
      </dgm:t>
    </dgm:pt>
    <dgm:pt modelId="{D9E4BD16-90CD-6341-B46C-80BB267C5EC7}" type="parTrans" cxnId="{E00F6B5C-E6B7-1344-A574-CDCB8674991A}">
      <dgm:prSet/>
      <dgm:spPr/>
      <dgm:t>
        <a:bodyPr/>
        <a:lstStyle/>
        <a:p>
          <a:endParaRPr lang="nl-NL"/>
        </a:p>
      </dgm:t>
    </dgm:pt>
    <dgm:pt modelId="{15031819-A760-CD40-A72E-D74B6F3F1018}" type="sibTrans" cxnId="{E00F6B5C-E6B7-1344-A574-CDCB8674991A}">
      <dgm:prSet/>
      <dgm:spPr/>
      <dgm:t>
        <a:bodyPr/>
        <a:lstStyle/>
        <a:p>
          <a:endParaRPr lang="nl-NL"/>
        </a:p>
      </dgm:t>
    </dgm:pt>
    <dgm:pt modelId="{99E55A4B-0F36-0943-BA94-753E0EACD3E3}">
      <dgm:prSet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Secretaris</a:t>
          </a:r>
        </a:p>
      </dgm:t>
    </dgm:pt>
    <dgm:pt modelId="{3DA42845-4514-A54A-B69C-7F32FA31CEE9}" type="parTrans" cxnId="{0882AE9C-D8FF-D642-8E3B-D042BB2607F1}">
      <dgm:prSet/>
      <dgm:spPr/>
      <dgm:t>
        <a:bodyPr/>
        <a:lstStyle/>
        <a:p>
          <a:endParaRPr lang="nl-NL"/>
        </a:p>
      </dgm:t>
    </dgm:pt>
    <dgm:pt modelId="{C6697517-6F78-CA4F-9EFA-927CA97EF7CE}" type="sibTrans" cxnId="{0882AE9C-D8FF-D642-8E3B-D042BB2607F1}">
      <dgm:prSet/>
      <dgm:spPr/>
      <dgm:t>
        <a:bodyPr/>
        <a:lstStyle/>
        <a:p>
          <a:endParaRPr lang="nl-NL"/>
        </a:p>
      </dgm:t>
    </dgm:pt>
    <dgm:pt modelId="{336C0D1E-8A30-9E43-9E9F-1E7400223DBA}">
      <dgm:prSet/>
      <dgm:spPr>
        <a:solidFill>
          <a:srgbClr val="F9C001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Penningmeester</a:t>
          </a:r>
        </a:p>
      </dgm:t>
    </dgm:pt>
    <dgm:pt modelId="{94801D34-4067-4948-9151-00AF35DB55B5}" type="parTrans" cxnId="{0E8ADA7B-3211-E549-A3BC-C0122FF9CCF2}">
      <dgm:prSet/>
      <dgm:spPr/>
      <dgm:t>
        <a:bodyPr/>
        <a:lstStyle/>
        <a:p>
          <a:endParaRPr lang="nl-NL"/>
        </a:p>
      </dgm:t>
    </dgm:pt>
    <dgm:pt modelId="{F00BBD84-5098-D142-BE26-46C420D64D6D}" type="sibTrans" cxnId="{0E8ADA7B-3211-E549-A3BC-C0122FF9CCF2}">
      <dgm:prSet/>
      <dgm:spPr/>
      <dgm:t>
        <a:bodyPr/>
        <a:lstStyle/>
        <a:p>
          <a:endParaRPr lang="nl-NL"/>
        </a:p>
      </dgm:t>
    </dgm:pt>
    <dgm:pt modelId="{EC591D7C-82DF-E148-8413-13C429306E84}">
      <dgm:prSet/>
      <dgm:spPr>
        <a:solidFill>
          <a:srgbClr val="FFC000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Jeugd</a:t>
          </a:r>
        </a:p>
      </dgm:t>
    </dgm:pt>
    <dgm:pt modelId="{7765B672-CBFB-F543-923A-93589BE47DA7}" type="parTrans" cxnId="{07AC5437-226F-A14F-B329-E4CE27FD5AD5}">
      <dgm:prSet/>
      <dgm:spPr/>
      <dgm:t>
        <a:bodyPr/>
        <a:lstStyle/>
        <a:p>
          <a:endParaRPr lang="nl-NL"/>
        </a:p>
      </dgm:t>
    </dgm:pt>
    <dgm:pt modelId="{B53715AB-C7EA-884C-BCDC-3E4793ACC62F}" type="sibTrans" cxnId="{07AC5437-226F-A14F-B329-E4CE27FD5AD5}">
      <dgm:prSet/>
      <dgm:spPr/>
      <dgm:t>
        <a:bodyPr/>
        <a:lstStyle/>
        <a:p>
          <a:endParaRPr lang="nl-NL"/>
        </a:p>
      </dgm:t>
    </dgm:pt>
    <dgm:pt modelId="{84DFAB86-1C73-B84F-9B84-51C7C26B0D47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Jeugdbestuur</a:t>
          </a:r>
        </a:p>
      </dgm:t>
    </dgm:pt>
    <dgm:pt modelId="{566CC8DE-E8DB-3B44-8AB5-6567CBFC1E9E}" type="parTrans" cxnId="{4FA3D0BB-39B1-784E-8EE3-109754CA34F1}">
      <dgm:prSet/>
      <dgm:spPr/>
      <dgm:t>
        <a:bodyPr/>
        <a:lstStyle/>
        <a:p>
          <a:endParaRPr lang="nl-NL"/>
        </a:p>
      </dgm:t>
    </dgm:pt>
    <dgm:pt modelId="{C7A4E9B5-0B5A-A346-BDC5-1465CB6569CE}" type="sibTrans" cxnId="{4FA3D0BB-39B1-784E-8EE3-109754CA34F1}">
      <dgm:prSet/>
      <dgm:spPr/>
      <dgm:t>
        <a:bodyPr/>
        <a:lstStyle/>
        <a:p>
          <a:endParaRPr lang="nl-NL"/>
        </a:p>
      </dgm:t>
    </dgm:pt>
    <dgm:pt modelId="{1C2938EB-F8A9-FD49-B42A-B9082555B27A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Coördinatoren</a:t>
          </a:r>
        </a:p>
      </dgm:t>
    </dgm:pt>
    <dgm:pt modelId="{27F56E0B-114C-9C47-B88C-DFA7DC761CCB}" type="parTrans" cxnId="{55D372F6-26FC-164E-AE78-06409018FC8A}">
      <dgm:prSet/>
      <dgm:spPr/>
      <dgm:t>
        <a:bodyPr/>
        <a:lstStyle/>
        <a:p>
          <a:endParaRPr lang="nl-NL"/>
        </a:p>
      </dgm:t>
    </dgm:pt>
    <dgm:pt modelId="{102FC301-5EC8-F442-AABC-FE2BF5A9A6DC}" type="sibTrans" cxnId="{55D372F6-26FC-164E-AE78-06409018FC8A}">
      <dgm:prSet/>
      <dgm:spPr/>
      <dgm:t>
        <a:bodyPr/>
        <a:lstStyle/>
        <a:p>
          <a:endParaRPr lang="nl-NL"/>
        </a:p>
      </dgm:t>
    </dgm:pt>
    <dgm:pt modelId="{3A5764D1-A9B4-1049-BC56-E3F68B075FBA}">
      <dgm:prSet/>
      <dgm:spPr>
        <a:solidFill>
          <a:schemeClr val="tx1"/>
        </a:solidFill>
      </dgm:spPr>
      <dgm:t>
        <a:bodyPr/>
        <a:lstStyle/>
        <a:p>
          <a:r>
            <a:rPr lang="nl-NL" dirty="0"/>
            <a:t>Vrijwilligers</a:t>
          </a:r>
        </a:p>
      </dgm:t>
    </dgm:pt>
    <dgm:pt modelId="{E5B95F00-BE72-3649-8E9F-41860F1E4C62}" type="parTrans" cxnId="{1C827031-E29D-F344-8880-E54E0EC486A6}">
      <dgm:prSet/>
      <dgm:spPr/>
      <dgm:t>
        <a:bodyPr/>
        <a:lstStyle/>
        <a:p>
          <a:endParaRPr lang="nl-NL"/>
        </a:p>
      </dgm:t>
    </dgm:pt>
    <dgm:pt modelId="{FEFDE4CD-A2BE-B048-82A4-F7B3D7F12DFC}" type="sibTrans" cxnId="{1C827031-E29D-F344-8880-E54E0EC486A6}">
      <dgm:prSet/>
      <dgm:spPr/>
      <dgm:t>
        <a:bodyPr/>
        <a:lstStyle/>
        <a:p>
          <a:endParaRPr lang="nl-NL"/>
        </a:p>
      </dgm:t>
    </dgm:pt>
    <dgm:pt modelId="{04B64CE6-5E08-4348-8A9E-57C77E3045F2}" type="pres">
      <dgm:prSet presAssocID="{05273049-394D-4F4B-BEFD-EE6DC1249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E543B8-A1E9-0647-81A3-770B9FDC29AB}" type="pres">
      <dgm:prSet presAssocID="{AECDC3B5-5371-3F45-8E67-E854A8EC6D0D}" presName="hierRoot1" presStyleCnt="0">
        <dgm:presLayoutVars>
          <dgm:hierBranch val="init"/>
        </dgm:presLayoutVars>
      </dgm:prSet>
      <dgm:spPr/>
    </dgm:pt>
    <dgm:pt modelId="{43551222-98AC-0E44-A610-A633E18BC552}" type="pres">
      <dgm:prSet presAssocID="{AECDC3B5-5371-3F45-8E67-E854A8EC6D0D}" presName="rootComposite1" presStyleCnt="0"/>
      <dgm:spPr/>
    </dgm:pt>
    <dgm:pt modelId="{541879F7-B1F1-304F-AF58-F3B4ED5E98BE}" type="pres">
      <dgm:prSet presAssocID="{AECDC3B5-5371-3F45-8E67-E854A8EC6D0D}" presName="rootText1" presStyleLbl="node0" presStyleIdx="0" presStyleCnt="3" custLinFactNeighborX="409" custLinFactNeighborY="-24312">
        <dgm:presLayoutVars>
          <dgm:chPref val="3"/>
        </dgm:presLayoutVars>
      </dgm:prSet>
      <dgm:spPr/>
    </dgm:pt>
    <dgm:pt modelId="{439F44A9-9F67-2147-8438-53237BF3E06E}" type="pres">
      <dgm:prSet presAssocID="{AECDC3B5-5371-3F45-8E67-E854A8EC6D0D}" presName="rootConnector1" presStyleLbl="node1" presStyleIdx="0" presStyleCnt="0"/>
      <dgm:spPr/>
    </dgm:pt>
    <dgm:pt modelId="{BB96E17B-D2EE-F643-8735-F93CEDB8FA6B}" type="pres">
      <dgm:prSet presAssocID="{AECDC3B5-5371-3F45-8E67-E854A8EC6D0D}" presName="hierChild2" presStyleCnt="0"/>
      <dgm:spPr/>
    </dgm:pt>
    <dgm:pt modelId="{49E3D17B-D6EB-7142-8183-62E15BAA6774}" type="pres">
      <dgm:prSet presAssocID="{67887595-8941-F549-8986-31474C8B4529}" presName="Name37" presStyleLbl="parChTrans1D2" presStyleIdx="0" presStyleCnt="6"/>
      <dgm:spPr/>
    </dgm:pt>
    <dgm:pt modelId="{71056903-C7D8-9443-8838-77C275CDBFF5}" type="pres">
      <dgm:prSet presAssocID="{9E646B22-B618-034F-AFE2-2FA261277B95}" presName="hierRoot2" presStyleCnt="0">
        <dgm:presLayoutVars>
          <dgm:hierBranch val="init"/>
        </dgm:presLayoutVars>
      </dgm:prSet>
      <dgm:spPr/>
    </dgm:pt>
    <dgm:pt modelId="{179C8B17-4D6D-B948-A9A6-2A93A70B195E}" type="pres">
      <dgm:prSet presAssocID="{9E646B22-B618-034F-AFE2-2FA261277B95}" presName="rootComposite" presStyleCnt="0"/>
      <dgm:spPr/>
    </dgm:pt>
    <dgm:pt modelId="{7F02453E-5C25-134C-9212-0DD66649F773}" type="pres">
      <dgm:prSet presAssocID="{9E646B22-B618-034F-AFE2-2FA261277B95}" presName="rootText" presStyleLbl="node2" presStyleIdx="0" presStyleCnt="6">
        <dgm:presLayoutVars>
          <dgm:chPref val="3"/>
        </dgm:presLayoutVars>
      </dgm:prSet>
      <dgm:spPr/>
    </dgm:pt>
    <dgm:pt modelId="{081CA5CE-7F2A-1C46-9973-26037D7B4B34}" type="pres">
      <dgm:prSet presAssocID="{9E646B22-B618-034F-AFE2-2FA261277B95}" presName="rootConnector" presStyleLbl="node2" presStyleIdx="0" presStyleCnt="6"/>
      <dgm:spPr/>
    </dgm:pt>
    <dgm:pt modelId="{78DF4D4D-69AF-E44E-A030-D30AC9EC73B2}" type="pres">
      <dgm:prSet presAssocID="{9E646B22-B618-034F-AFE2-2FA261277B95}" presName="hierChild4" presStyleCnt="0"/>
      <dgm:spPr/>
    </dgm:pt>
    <dgm:pt modelId="{709FC3C2-335F-0948-B99A-F89B8BBC142E}" type="pres">
      <dgm:prSet presAssocID="{521EE642-1CFE-154B-BC84-B9FE501EA183}" presName="Name37" presStyleLbl="parChTrans1D3" presStyleIdx="0" presStyleCnt="12"/>
      <dgm:spPr/>
    </dgm:pt>
    <dgm:pt modelId="{BD916045-B208-9A44-95A2-9DC96A57908A}" type="pres">
      <dgm:prSet presAssocID="{CCE04FCA-D551-B14A-BF62-C028F951AD1C}" presName="hierRoot2" presStyleCnt="0">
        <dgm:presLayoutVars>
          <dgm:hierBranch val="init"/>
        </dgm:presLayoutVars>
      </dgm:prSet>
      <dgm:spPr/>
    </dgm:pt>
    <dgm:pt modelId="{F35463DC-13DD-EE40-A189-D48A5B8069BB}" type="pres">
      <dgm:prSet presAssocID="{CCE04FCA-D551-B14A-BF62-C028F951AD1C}" presName="rootComposite" presStyleCnt="0"/>
      <dgm:spPr/>
    </dgm:pt>
    <dgm:pt modelId="{D685DCC6-B78D-C04D-9811-94CB2933C21C}" type="pres">
      <dgm:prSet presAssocID="{CCE04FCA-D551-B14A-BF62-C028F951AD1C}" presName="rootText" presStyleLbl="node3" presStyleIdx="0" presStyleCnt="12" custLinFactY="41552" custLinFactNeighborX="-4848" custLinFactNeighborY="100000">
        <dgm:presLayoutVars>
          <dgm:chPref val="3"/>
        </dgm:presLayoutVars>
      </dgm:prSet>
      <dgm:spPr/>
    </dgm:pt>
    <dgm:pt modelId="{E4381534-CD47-0A43-9EC5-8AD8C4E4E3FA}" type="pres">
      <dgm:prSet presAssocID="{CCE04FCA-D551-B14A-BF62-C028F951AD1C}" presName="rootConnector" presStyleLbl="node3" presStyleIdx="0" presStyleCnt="12"/>
      <dgm:spPr/>
    </dgm:pt>
    <dgm:pt modelId="{6BE113D7-6FDF-E84F-8DAB-902DE155FB91}" type="pres">
      <dgm:prSet presAssocID="{CCE04FCA-D551-B14A-BF62-C028F951AD1C}" presName="hierChild4" presStyleCnt="0"/>
      <dgm:spPr/>
    </dgm:pt>
    <dgm:pt modelId="{B12D7097-97C9-A348-BF30-E7469AE21D4C}" type="pres">
      <dgm:prSet presAssocID="{CCE04FCA-D551-B14A-BF62-C028F951AD1C}" presName="hierChild5" presStyleCnt="0"/>
      <dgm:spPr/>
    </dgm:pt>
    <dgm:pt modelId="{8BDAF130-AD96-7E43-AD14-61413E223A11}" type="pres">
      <dgm:prSet presAssocID="{21C72976-56F0-5649-8C03-26FF5631B125}" presName="Name37" presStyleLbl="parChTrans1D3" presStyleIdx="1" presStyleCnt="12"/>
      <dgm:spPr/>
    </dgm:pt>
    <dgm:pt modelId="{F13FDC50-DADB-4947-BD17-F5DC596472C5}" type="pres">
      <dgm:prSet presAssocID="{2636FB59-5EFF-7B47-9338-851D43768701}" presName="hierRoot2" presStyleCnt="0">
        <dgm:presLayoutVars>
          <dgm:hierBranch val="init"/>
        </dgm:presLayoutVars>
      </dgm:prSet>
      <dgm:spPr/>
    </dgm:pt>
    <dgm:pt modelId="{98F9604F-739D-4248-8C5C-9EF0AE49738F}" type="pres">
      <dgm:prSet presAssocID="{2636FB59-5EFF-7B47-9338-851D43768701}" presName="rootComposite" presStyleCnt="0"/>
      <dgm:spPr/>
    </dgm:pt>
    <dgm:pt modelId="{E3F93758-AC65-2F48-A55A-02CCDF849B13}" type="pres">
      <dgm:prSet presAssocID="{2636FB59-5EFF-7B47-9338-851D43768701}" presName="rootText" presStyleLbl="node3" presStyleIdx="1" presStyleCnt="12" custLinFactY="-35735" custLinFactNeighborX="-2908" custLinFactNeighborY="-100000">
        <dgm:presLayoutVars>
          <dgm:chPref val="3"/>
        </dgm:presLayoutVars>
      </dgm:prSet>
      <dgm:spPr/>
    </dgm:pt>
    <dgm:pt modelId="{29477450-DE0C-E148-BB4B-182B7D5A6BEF}" type="pres">
      <dgm:prSet presAssocID="{2636FB59-5EFF-7B47-9338-851D43768701}" presName="rootConnector" presStyleLbl="node3" presStyleIdx="1" presStyleCnt="12"/>
      <dgm:spPr/>
    </dgm:pt>
    <dgm:pt modelId="{9C49F8CC-E8E5-EE45-98AB-9EF41E332BAC}" type="pres">
      <dgm:prSet presAssocID="{2636FB59-5EFF-7B47-9338-851D43768701}" presName="hierChild4" presStyleCnt="0"/>
      <dgm:spPr/>
    </dgm:pt>
    <dgm:pt modelId="{35F8A5E8-CD97-C24A-94C8-04BC38781B35}" type="pres">
      <dgm:prSet presAssocID="{2636FB59-5EFF-7B47-9338-851D43768701}" presName="hierChild5" presStyleCnt="0"/>
      <dgm:spPr/>
    </dgm:pt>
    <dgm:pt modelId="{68161DB0-A59A-4D4B-811F-993960035376}" type="pres">
      <dgm:prSet presAssocID="{DBEB348E-BD2F-604A-AC35-AF290D36E691}" presName="Name37" presStyleLbl="parChTrans1D3" presStyleIdx="2" presStyleCnt="12"/>
      <dgm:spPr/>
    </dgm:pt>
    <dgm:pt modelId="{0E82197F-B8C3-DE48-A9E0-168D7753A60F}" type="pres">
      <dgm:prSet presAssocID="{36E93DDC-9141-8D43-A41E-4358739A6B7D}" presName="hierRoot2" presStyleCnt="0">
        <dgm:presLayoutVars>
          <dgm:hierBranch val="init"/>
        </dgm:presLayoutVars>
      </dgm:prSet>
      <dgm:spPr/>
    </dgm:pt>
    <dgm:pt modelId="{03CD5010-DACB-A14A-963C-D94AD908C8F7}" type="pres">
      <dgm:prSet presAssocID="{36E93DDC-9141-8D43-A41E-4358739A6B7D}" presName="rootComposite" presStyleCnt="0"/>
      <dgm:spPr/>
    </dgm:pt>
    <dgm:pt modelId="{055032D3-97A2-C64E-BE0B-6095C5D834F1}" type="pres">
      <dgm:prSet presAssocID="{36E93DDC-9141-8D43-A41E-4358739A6B7D}" presName="rootText" presStyleLbl="node3" presStyleIdx="2" presStyleCnt="12" custLinFactNeighborX="-287">
        <dgm:presLayoutVars>
          <dgm:chPref val="3"/>
        </dgm:presLayoutVars>
      </dgm:prSet>
      <dgm:spPr/>
    </dgm:pt>
    <dgm:pt modelId="{BD00EB02-78A5-FB47-9BFD-42C7EAFED9CC}" type="pres">
      <dgm:prSet presAssocID="{36E93DDC-9141-8D43-A41E-4358739A6B7D}" presName="rootConnector" presStyleLbl="node3" presStyleIdx="2" presStyleCnt="12"/>
      <dgm:spPr/>
    </dgm:pt>
    <dgm:pt modelId="{75992139-92A8-1949-9D36-BFC3440E9A5A}" type="pres">
      <dgm:prSet presAssocID="{36E93DDC-9141-8D43-A41E-4358739A6B7D}" presName="hierChild4" presStyleCnt="0"/>
      <dgm:spPr/>
    </dgm:pt>
    <dgm:pt modelId="{010B14C4-C68C-ED49-8AA3-BC45F200E6AD}" type="pres">
      <dgm:prSet presAssocID="{36E93DDC-9141-8D43-A41E-4358739A6B7D}" presName="hierChild5" presStyleCnt="0"/>
      <dgm:spPr/>
    </dgm:pt>
    <dgm:pt modelId="{40912B90-B497-E54C-9F75-F1FB9829FA77}" type="pres">
      <dgm:prSet presAssocID="{9E646B22-B618-034F-AFE2-2FA261277B95}" presName="hierChild5" presStyleCnt="0"/>
      <dgm:spPr/>
    </dgm:pt>
    <dgm:pt modelId="{424CB3BD-A65F-594B-9061-AF97BA7415B9}" type="pres">
      <dgm:prSet presAssocID="{DB602268-A622-2042-A73E-DF973A1FB628}" presName="Name37" presStyleLbl="parChTrans1D2" presStyleIdx="1" presStyleCnt="6"/>
      <dgm:spPr/>
    </dgm:pt>
    <dgm:pt modelId="{35875F2D-F7A7-EA49-A64A-ACC9AEAB5472}" type="pres">
      <dgm:prSet presAssocID="{2E5347BD-5F27-4740-B766-07C5AF8570D0}" presName="hierRoot2" presStyleCnt="0">
        <dgm:presLayoutVars>
          <dgm:hierBranch val="init"/>
        </dgm:presLayoutVars>
      </dgm:prSet>
      <dgm:spPr/>
    </dgm:pt>
    <dgm:pt modelId="{C505B068-B46A-5D42-BD65-4427BBF660B2}" type="pres">
      <dgm:prSet presAssocID="{2E5347BD-5F27-4740-B766-07C5AF8570D0}" presName="rootComposite" presStyleCnt="0"/>
      <dgm:spPr/>
    </dgm:pt>
    <dgm:pt modelId="{31127366-4515-1547-A0CA-B4324953634E}" type="pres">
      <dgm:prSet presAssocID="{2E5347BD-5F27-4740-B766-07C5AF8570D0}" presName="rootText" presStyleLbl="node2" presStyleIdx="1" presStyleCnt="6">
        <dgm:presLayoutVars>
          <dgm:chPref val="3"/>
        </dgm:presLayoutVars>
      </dgm:prSet>
      <dgm:spPr/>
    </dgm:pt>
    <dgm:pt modelId="{621E9CB2-2028-F44A-B53A-769A56B0E3A3}" type="pres">
      <dgm:prSet presAssocID="{2E5347BD-5F27-4740-B766-07C5AF8570D0}" presName="rootConnector" presStyleLbl="node2" presStyleIdx="1" presStyleCnt="6"/>
      <dgm:spPr/>
    </dgm:pt>
    <dgm:pt modelId="{E39183F3-6C83-1645-9091-F1342F8C8F55}" type="pres">
      <dgm:prSet presAssocID="{2E5347BD-5F27-4740-B766-07C5AF8570D0}" presName="hierChild4" presStyleCnt="0"/>
      <dgm:spPr/>
    </dgm:pt>
    <dgm:pt modelId="{79E81F06-3DC9-6144-9C17-838590A05FA5}" type="pres">
      <dgm:prSet presAssocID="{E5494DF0-8D88-444D-993B-89EFAD04A43B}" presName="Name37" presStyleLbl="parChTrans1D3" presStyleIdx="3" presStyleCnt="12"/>
      <dgm:spPr/>
    </dgm:pt>
    <dgm:pt modelId="{A9A6879D-C1DC-A94C-815E-5A800171C525}" type="pres">
      <dgm:prSet presAssocID="{6D92F2EB-F48B-4040-AEA3-B5A577D254C2}" presName="hierRoot2" presStyleCnt="0">
        <dgm:presLayoutVars>
          <dgm:hierBranch val="init"/>
        </dgm:presLayoutVars>
      </dgm:prSet>
      <dgm:spPr/>
    </dgm:pt>
    <dgm:pt modelId="{1B829377-190D-1E4A-A790-981FEA28464D}" type="pres">
      <dgm:prSet presAssocID="{6D92F2EB-F48B-4040-AEA3-B5A577D254C2}" presName="rootComposite" presStyleCnt="0"/>
      <dgm:spPr/>
    </dgm:pt>
    <dgm:pt modelId="{B149D270-5D08-F345-A98A-FE30A8E3B97C}" type="pres">
      <dgm:prSet presAssocID="{6D92F2EB-F48B-4040-AEA3-B5A577D254C2}" presName="rootText" presStyleLbl="node3" presStyleIdx="3" presStyleCnt="12">
        <dgm:presLayoutVars>
          <dgm:chPref val="3"/>
        </dgm:presLayoutVars>
      </dgm:prSet>
      <dgm:spPr/>
    </dgm:pt>
    <dgm:pt modelId="{6288CCD7-7EF0-864F-9D9F-CB8FA7D9420F}" type="pres">
      <dgm:prSet presAssocID="{6D92F2EB-F48B-4040-AEA3-B5A577D254C2}" presName="rootConnector" presStyleLbl="node3" presStyleIdx="3" presStyleCnt="12"/>
      <dgm:spPr/>
    </dgm:pt>
    <dgm:pt modelId="{2EED415B-183A-4342-961C-B91CB5BBDABE}" type="pres">
      <dgm:prSet presAssocID="{6D92F2EB-F48B-4040-AEA3-B5A577D254C2}" presName="hierChild4" presStyleCnt="0"/>
      <dgm:spPr/>
    </dgm:pt>
    <dgm:pt modelId="{08CEB3C7-D281-1246-847D-121101C6E078}" type="pres">
      <dgm:prSet presAssocID="{6D92F2EB-F48B-4040-AEA3-B5A577D254C2}" presName="hierChild5" presStyleCnt="0"/>
      <dgm:spPr/>
    </dgm:pt>
    <dgm:pt modelId="{EED75D7E-AD5A-6440-916C-64D706BEB4F8}" type="pres">
      <dgm:prSet presAssocID="{54141997-D413-8D41-BF0B-454B39FED244}" presName="Name37" presStyleLbl="parChTrans1D3" presStyleIdx="4" presStyleCnt="12"/>
      <dgm:spPr/>
    </dgm:pt>
    <dgm:pt modelId="{362EACEF-1BE2-624F-916B-21779D97A171}" type="pres">
      <dgm:prSet presAssocID="{C4E9F007-9E40-F04D-BDCE-3A73E6E50908}" presName="hierRoot2" presStyleCnt="0">
        <dgm:presLayoutVars>
          <dgm:hierBranch val="init"/>
        </dgm:presLayoutVars>
      </dgm:prSet>
      <dgm:spPr/>
    </dgm:pt>
    <dgm:pt modelId="{A76EB506-8275-3E47-8B72-91AC4F6E89F5}" type="pres">
      <dgm:prSet presAssocID="{C4E9F007-9E40-F04D-BDCE-3A73E6E50908}" presName="rootComposite" presStyleCnt="0"/>
      <dgm:spPr/>
    </dgm:pt>
    <dgm:pt modelId="{1D8D9F63-8435-814B-9965-D47770475AD4}" type="pres">
      <dgm:prSet presAssocID="{C4E9F007-9E40-F04D-BDCE-3A73E6E50908}" presName="rootText" presStyleLbl="node3" presStyleIdx="4" presStyleCnt="12">
        <dgm:presLayoutVars>
          <dgm:chPref val="3"/>
        </dgm:presLayoutVars>
      </dgm:prSet>
      <dgm:spPr/>
    </dgm:pt>
    <dgm:pt modelId="{22B2FF02-4922-834B-97BA-A526D8E567DB}" type="pres">
      <dgm:prSet presAssocID="{C4E9F007-9E40-F04D-BDCE-3A73E6E50908}" presName="rootConnector" presStyleLbl="node3" presStyleIdx="4" presStyleCnt="12"/>
      <dgm:spPr/>
    </dgm:pt>
    <dgm:pt modelId="{702362CB-50C6-7F46-8F43-D957E142F694}" type="pres">
      <dgm:prSet presAssocID="{C4E9F007-9E40-F04D-BDCE-3A73E6E50908}" presName="hierChild4" presStyleCnt="0"/>
      <dgm:spPr/>
    </dgm:pt>
    <dgm:pt modelId="{39F455FD-6D60-1B4A-8D1A-CF355DCE0909}" type="pres">
      <dgm:prSet presAssocID="{C4E9F007-9E40-F04D-BDCE-3A73E6E50908}" presName="hierChild5" presStyleCnt="0"/>
      <dgm:spPr/>
    </dgm:pt>
    <dgm:pt modelId="{8443004F-5BDB-6445-961A-5284AF1E83CC}" type="pres">
      <dgm:prSet presAssocID="{2E5347BD-5F27-4740-B766-07C5AF8570D0}" presName="hierChild5" presStyleCnt="0"/>
      <dgm:spPr/>
    </dgm:pt>
    <dgm:pt modelId="{A7181A31-9074-AE45-AECA-4693813E0907}" type="pres">
      <dgm:prSet presAssocID="{4DD57AD3-9B53-AB4A-9237-0B81E175DF51}" presName="Name37" presStyleLbl="parChTrans1D2" presStyleIdx="2" presStyleCnt="6"/>
      <dgm:spPr/>
    </dgm:pt>
    <dgm:pt modelId="{8F01E114-C280-3741-80AB-9B4CA17D813E}" type="pres">
      <dgm:prSet presAssocID="{B7EF343F-9480-6B40-AAC1-0FBCC31DB461}" presName="hierRoot2" presStyleCnt="0">
        <dgm:presLayoutVars>
          <dgm:hierBranch val="init"/>
        </dgm:presLayoutVars>
      </dgm:prSet>
      <dgm:spPr/>
    </dgm:pt>
    <dgm:pt modelId="{EF15EBB9-7B7F-4D4A-910D-1BEBFE1E8C7E}" type="pres">
      <dgm:prSet presAssocID="{B7EF343F-9480-6B40-AAC1-0FBCC31DB461}" presName="rootComposite" presStyleCnt="0"/>
      <dgm:spPr/>
    </dgm:pt>
    <dgm:pt modelId="{354B7122-EB98-294A-A628-DEC570732C71}" type="pres">
      <dgm:prSet presAssocID="{B7EF343F-9480-6B40-AAC1-0FBCC31DB461}" presName="rootText" presStyleLbl="node2" presStyleIdx="2" presStyleCnt="6">
        <dgm:presLayoutVars>
          <dgm:chPref val="3"/>
        </dgm:presLayoutVars>
      </dgm:prSet>
      <dgm:spPr/>
    </dgm:pt>
    <dgm:pt modelId="{540595CA-9AAD-D049-89CC-B11959BB7FCC}" type="pres">
      <dgm:prSet presAssocID="{B7EF343F-9480-6B40-AAC1-0FBCC31DB461}" presName="rootConnector" presStyleLbl="node2" presStyleIdx="2" presStyleCnt="6"/>
      <dgm:spPr/>
    </dgm:pt>
    <dgm:pt modelId="{AFC9FD25-B74C-7F4B-A294-33473F34E20A}" type="pres">
      <dgm:prSet presAssocID="{B7EF343F-9480-6B40-AAC1-0FBCC31DB461}" presName="hierChild4" presStyleCnt="0"/>
      <dgm:spPr/>
    </dgm:pt>
    <dgm:pt modelId="{A120A164-662F-E94E-A546-43E76A0EB9FB}" type="pres">
      <dgm:prSet presAssocID="{4438F726-4C5E-CC45-9D6B-7C78BB0E92F6}" presName="Name37" presStyleLbl="parChTrans1D3" presStyleIdx="5" presStyleCnt="12"/>
      <dgm:spPr/>
    </dgm:pt>
    <dgm:pt modelId="{D58FE5AD-CAE3-F04D-ABA1-DA2625EFE32B}" type="pres">
      <dgm:prSet presAssocID="{D1AEAFE7-DF20-2649-8085-3F0C4EBED872}" presName="hierRoot2" presStyleCnt="0">
        <dgm:presLayoutVars>
          <dgm:hierBranch val="init"/>
        </dgm:presLayoutVars>
      </dgm:prSet>
      <dgm:spPr/>
    </dgm:pt>
    <dgm:pt modelId="{4D83F2C8-09BF-8B4A-9920-2210989E0015}" type="pres">
      <dgm:prSet presAssocID="{D1AEAFE7-DF20-2649-8085-3F0C4EBED872}" presName="rootComposite" presStyleCnt="0"/>
      <dgm:spPr/>
    </dgm:pt>
    <dgm:pt modelId="{743C17E5-7492-F24D-80E9-563C12EC43ED}" type="pres">
      <dgm:prSet presAssocID="{D1AEAFE7-DF20-2649-8085-3F0C4EBED872}" presName="rootText" presStyleLbl="node3" presStyleIdx="5" presStyleCnt="12">
        <dgm:presLayoutVars>
          <dgm:chPref val="3"/>
        </dgm:presLayoutVars>
      </dgm:prSet>
      <dgm:spPr/>
    </dgm:pt>
    <dgm:pt modelId="{587535F7-08F4-8A47-A015-8A780B0909D4}" type="pres">
      <dgm:prSet presAssocID="{D1AEAFE7-DF20-2649-8085-3F0C4EBED872}" presName="rootConnector" presStyleLbl="node3" presStyleIdx="5" presStyleCnt="12"/>
      <dgm:spPr/>
    </dgm:pt>
    <dgm:pt modelId="{B299ADCD-8D3E-5244-BF56-3E0B83729A30}" type="pres">
      <dgm:prSet presAssocID="{D1AEAFE7-DF20-2649-8085-3F0C4EBED872}" presName="hierChild4" presStyleCnt="0"/>
      <dgm:spPr/>
    </dgm:pt>
    <dgm:pt modelId="{28E4B378-CC0A-6C4A-A13B-D28CA2D30035}" type="pres">
      <dgm:prSet presAssocID="{D1AEAFE7-DF20-2649-8085-3F0C4EBED872}" presName="hierChild5" presStyleCnt="0"/>
      <dgm:spPr/>
    </dgm:pt>
    <dgm:pt modelId="{F94B1635-B9BD-8840-866C-90B2D327C63D}" type="pres">
      <dgm:prSet presAssocID="{EA6EBBCE-DB48-0A4C-8609-68A13F874042}" presName="Name37" presStyleLbl="parChTrans1D3" presStyleIdx="6" presStyleCnt="12"/>
      <dgm:spPr/>
    </dgm:pt>
    <dgm:pt modelId="{FBDC1B45-2862-6D46-A691-6671CB8E1FC6}" type="pres">
      <dgm:prSet presAssocID="{0BC69A6B-D31F-0B48-8E83-EE027DFA4AEF}" presName="hierRoot2" presStyleCnt="0">
        <dgm:presLayoutVars>
          <dgm:hierBranch val="init"/>
        </dgm:presLayoutVars>
      </dgm:prSet>
      <dgm:spPr/>
    </dgm:pt>
    <dgm:pt modelId="{20879478-FB95-3747-86D1-3B75758FA681}" type="pres">
      <dgm:prSet presAssocID="{0BC69A6B-D31F-0B48-8E83-EE027DFA4AEF}" presName="rootComposite" presStyleCnt="0"/>
      <dgm:spPr/>
    </dgm:pt>
    <dgm:pt modelId="{6DEE23EB-0575-9946-A6A5-31D2C7BA02BC}" type="pres">
      <dgm:prSet presAssocID="{0BC69A6B-D31F-0B48-8E83-EE027DFA4AEF}" presName="rootText" presStyleLbl="node3" presStyleIdx="6" presStyleCnt="12">
        <dgm:presLayoutVars>
          <dgm:chPref val="3"/>
        </dgm:presLayoutVars>
      </dgm:prSet>
      <dgm:spPr/>
    </dgm:pt>
    <dgm:pt modelId="{1EA86302-5444-1D41-99AB-26CC09C10B89}" type="pres">
      <dgm:prSet presAssocID="{0BC69A6B-D31F-0B48-8E83-EE027DFA4AEF}" presName="rootConnector" presStyleLbl="node3" presStyleIdx="6" presStyleCnt="12"/>
      <dgm:spPr/>
    </dgm:pt>
    <dgm:pt modelId="{B222154E-7497-F347-ABF4-38B9A663A95F}" type="pres">
      <dgm:prSet presAssocID="{0BC69A6B-D31F-0B48-8E83-EE027DFA4AEF}" presName="hierChild4" presStyleCnt="0"/>
      <dgm:spPr/>
    </dgm:pt>
    <dgm:pt modelId="{DE59C33C-8ACF-674B-A8F8-E57FE956C40F}" type="pres">
      <dgm:prSet presAssocID="{0BC69A6B-D31F-0B48-8E83-EE027DFA4AEF}" presName="hierChild5" presStyleCnt="0"/>
      <dgm:spPr/>
    </dgm:pt>
    <dgm:pt modelId="{C7A4C82F-A69A-F241-BA39-7580AAC463BE}" type="pres">
      <dgm:prSet presAssocID="{B7EF343F-9480-6B40-AAC1-0FBCC31DB461}" presName="hierChild5" presStyleCnt="0"/>
      <dgm:spPr/>
    </dgm:pt>
    <dgm:pt modelId="{08627A54-036B-BB4B-BA28-505EED913177}" type="pres">
      <dgm:prSet presAssocID="{7CB8C29C-3C47-2744-BAE3-B7E56350FE14}" presName="Name37" presStyleLbl="parChTrans1D2" presStyleIdx="3" presStyleCnt="6"/>
      <dgm:spPr/>
    </dgm:pt>
    <dgm:pt modelId="{E325F2C3-F977-2343-A8C6-F1EDCF20E139}" type="pres">
      <dgm:prSet presAssocID="{34C57505-0AB9-AA4E-8681-841989F8871F}" presName="hierRoot2" presStyleCnt="0">
        <dgm:presLayoutVars>
          <dgm:hierBranch val="init"/>
        </dgm:presLayoutVars>
      </dgm:prSet>
      <dgm:spPr/>
    </dgm:pt>
    <dgm:pt modelId="{8A0CD502-91C8-B24B-B9F0-98F5D8ED9FCC}" type="pres">
      <dgm:prSet presAssocID="{34C57505-0AB9-AA4E-8681-841989F8871F}" presName="rootComposite" presStyleCnt="0"/>
      <dgm:spPr/>
    </dgm:pt>
    <dgm:pt modelId="{5D7DE17A-BEA0-8E4A-B84D-B6B7FA1ACFE8}" type="pres">
      <dgm:prSet presAssocID="{34C57505-0AB9-AA4E-8681-841989F8871F}" presName="rootText" presStyleLbl="node2" presStyleIdx="3" presStyleCnt="6">
        <dgm:presLayoutVars>
          <dgm:chPref val="3"/>
        </dgm:presLayoutVars>
      </dgm:prSet>
      <dgm:spPr/>
    </dgm:pt>
    <dgm:pt modelId="{0DC95927-99F4-A54D-ADA8-A42867A1245C}" type="pres">
      <dgm:prSet presAssocID="{34C57505-0AB9-AA4E-8681-841989F8871F}" presName="rootConnector" presStyleLbl="node2" presStyleIdx="3" presStyleCnt="6"/>
      <dgm:spPr/>
    </dgm:pt>
    <dgm:pt modelId="{8D5258F0-E2E2-8F4B-A753-ECBF6DCFCDC1}" type="pres">
      <dgm:prSet presAssocID="{34C57505-0AB9-AA4E-8681-841989F8871F}" presName="hierChild4" presStyleCnt="0"/>
      <dgm:spPr/>
    </dgm:pt>
    <dgm:pt modelId="{859819EF-8F33-A747-A6CC-AE570A542282}" type="pres">
      <dgm:prSet presAssocID="{F5003600-9AEB-B14E-A2EF-E881E08C08FF}" presName="Name37" presStyleLbl="parChTrans1D3" presStyleIdx="7" presStyleCnt="12"/>
      <dgm:spPr/>
    </dgm:pt>
    <dgm:pt modelId="{CA012198-43D7-5146-9105-0492A2FC2160}" type="pres">
      <dgm:prSet presAssocID="{051B61B4-57C0-7544-8CA5-8F5FE52F60EC}" presName="hierRoot2" presStyleCnt="0">
        <dgm:presLayoutVars>
          <dgm:hierBranch val="init"/>
        </dgm:presLayoutVars>
      </dgm:prSet>
      <dgm:spPr/>
    </dgm:pt>
    <dgm:pt modelId="{3C632004-5616-EA41-8A9E-DA61EDA1F208}" type="pres">
      <dgm:prSet presAssocID="{051B61B4-57C0-7544-8CA5-8F5FE52F60EC}" presName="rootComposite" presStyleCnt="0"/>
      <dgm:spPr/>
    </dgm:pt>
    <dgm:pt modelId="{1F714CC1-2D47-A045-954D-3E5770F8B909}" type="pres">
      <dgm:prSet presAssocID="{051B61B4-57C0-7544-8CA5-8F5FE52F60EC}" presName="rootText" presStyleLbl="node3" presStyleIdx="7" presStyleCnt="12">
        <dgm:presLayoutVars>
          <dgm:chPref val="3"/>
        </dgm:presLayoutVars>
      </dgm:prSet>
      <dgm:spPr/>
    </dgm:pt>
    <dgm:pt modelId="{FC048531-66A3-3C4C-BF16-F8D3DBCDEC57}" type="pres">
      <dgm:prSet presAssocID="{051B61B4-57C0-7544-8CA5-8F5FE52F60EC}" presName="rootConnector" presStyleLbl="node3" presStyleIdx="7" presStyleCnt="12"/>
      <dgm:spPr/>
    </dgm:pt>
    <dgm:pt modelId="{E35B2EE1-38AB-DC4F-9C75-D5317040B3E3}" type="pres">
      <dgm:prSet presAssocID="{051B61B4-57C0-7544-8CA5-8F5FE52F60EC}" presName="hierChild4" presStyleCnt="0"/>
      <dgm:spPr/>
    </dgm:pt>
    <dgm:pt modelId="{E29BB15A-EBFD-B54D-B9FF-6919B17758EB}" type="pres">
      <dgm:prSet presAssocID="{051B61B4-57C0-7544-8CA5-8F5FE52F60EC}" presName="hierChild5" presStyleCnt="0"/>
      <dgm:spPr/>
    </dgm:pt>
    <dgm:pt modelId="{04C101AB-E820-494D-BC8A-2BD1F03C7036}" type="pres">
      <dgm:prSet presAssocID="{E5B95F00-BE72-3649-8E9F-41860F1E4C62}" presName="Name37" presStyleLbl="parChTrans1D3" presStyleIdx="8" presStyleCnt="12"/>
      <dgm:spPr/>
    </dgm:pt>
    <dgm:pt modelId="{3B6970E0-F7D6-9241-A1BD-93B907502995}" type="pres">
      <dgm:prSet presAssocID="{3A5764D1-A9B4-1049-BC56-E3F68B075FBA}" presName="hierRoot2" presStyleCnt="0">
        <dgm:presLayoutVars>
          <dgm:hierBranch val="init"/>
        </dgm:presLayoutVars>
      </dgm:prSet>
      <dgm:spPr/>
    </dgm:pt>
    <dgm:pt modelId="{3CA1056A-56A6-F24A-A9A6-632A5BF59D15}" type="pres">
      <dgm:prSet presAssocID="{3A5764D1-A9B4-1049-BC56-E3F68B075FBA}" presName="rootComposite" presStyleCnt="0"/>
      <dgm:spPr/>
    </dgm:pt>
    <dgm:pt modelId="{0858FBEC-0C18-2C41-AA71-371E5B4786E7}" type="pres">
      <dgm:prSet presAssocID="{3A5764D1-A9B4-1049-BC56-E3F68B075FBA}" presName="rootText" presStyleLbl="node3" presStyleIdx="8" presStyleCnt="12">
        <dgm:presLayoutVars>
          <dgm:chPref val="3"/>
        </dgm:presLayoutVars>
      </dgm:prSet>
      <dgm:spPr/>
    </dgm:pt>
    <dgm:pt modelId="{DF50789A-B00B-4B43-BA32-26218C495A0E}" type="pres">
      <dgm:prSet presAssocID="{3A5764D1-A9B4-1049-BC56-E3F68B075FBA}" presName="rootConnector" presStyleLbl="node3" presStyleIdx="8" presStyleCnt="12"/>
      <dgm:spPr/>
    </dgm:pt>
    <dgm:pt modelId="{7BC15417-C704-5E48-A471-C7C7FD654FBD}" type="pres">
      <dgm:prSet presAssocID="{3A5764D1-A9B4-1049-BC56-E3F68B075FBA}" presName="hierChild4" presStyleCnt="0"/>
      <dgm:spPr/>
    </dgm:pt>
    <dgm:pt modelId="{9E25BFE4-BA46-CA49-8D37-5A442099B301}" type="pres">
      <dgm:prSet presAssocID="{3A5764D1-A9B4-1049-BC56-E3F68B075FBA}" presName="hierChild5" presStyleCnt="0"/>
      <dgm:spPr/>
    </dgm:pt>
    <dgm:pt modelId="{BB0E0EA6-3AD8-534A-8C07-DD9EC9F39029}" type="pres">
      <dgm:prSet presAssocID="{34C57505-0AB9-AA4E-8681-841989F8871F}" presName="hierChild5" presStyleCnt="0"/>
      <dgm:spPr/>
    </dgm:pt>
    <dgm:pt modelId="{FB744C50-CD5F-9C4E-905E-A296FA7F1CF1}" type="pres">
      <dgm:prSet presAssocID="{B46123A8-B33B-CC4D-97E0-33B82194C440}" presName="Name37" presStyleLbl="parChTrans1D2" presStyleIdx="4" presStyleCnt="6"/>
      <dgm:spPr/>
    </dgm:pt>
    <dgm:pt modelId="{2452B33A-CF4C-1344-9408-9002D96FEE1B}" type="pres">
      <dgm:prSet presAssocID="{A6D5A08D-1D27-344A-9670-1004DB1E9B94}" presName="hierRoot2" presStyleCnt="0">
        <dgm:presLayoutVars>
          <dgm:hierBranch val="init"/>
        </dgm:presLayoutVars>
      </dgm:prSet>
      <dgm:spPr/>
    </dgm:pt>
    <dgm:pt modelId="{AE34DC16-97DB-8C4F-A850-66E9BE010C8C}" type="pres">
      <dgm:prSet presAssocID="{A6D5A08D-1D27-344A-9670-1004DB1E9B94}" presName="rootComposite" presStyleCnt="0"/>
      <dgm:spPr/>
    </dgm:pt>
    <dgm:pt modelId="{36E888EA-FB54-9940-A59C-FC9D6ADAC70E}" type="pres">
      <dgm:prSet presAssocID="{A6D5A08D-1D27-344A-9670-1004DB1E9B94}" presName="rootText" presStyleLbl="node2" presStyleIdx="4" presStyleCnt="6">
        <dgm:presLayoutVars>
          <dgm:chPref val="3"/>
        </dgm:presLayoutVars>
      </dgm:prSet>
      <dgm:spPr/>
    </dgm:pt>
    <dgm:pt modelId="{35746CEA-5399-8F4F-A1E1-A581C52B49F2}" type="pres">
      <dgm:prSet presAssocID="{A6D5A08D-1D27-344A-9670-1004DB1E9B94}" presName="rootConnector" presStyleLbl="node2" presStyleIdx="4" presStyleCnt="6"/>
      <dgm:spPr/>
    </dgm:pt>
    <dgm:pt modelId="{6F67D585-282A-ED49-B5CB-BB4AAF054807}" type="pres">
      <dgm:prSet presAssocID="{A6D5A08D-1D27-344A-9670-1004DB1E9B94}" presName="hierChild4" presStyleCnt="0"/>
      <dgm:spPr/>
    </dgm:pt>
    <dgm:pt modelId="{BFFFBD4F-B6F2-DA47-AD9A-05252CAFB9EB}" type="pres">
      <dgm:prSet presAssocID="{D9E4BD16-90CD-6341-B46C-80BB267C5EC7}" presName="Name37" presStyleLbl="parChTrans1D3" presStyleIdx="9" presStyleCnt="12"/>
      <dgm:spPr/>
    </dgm:pt>
    <dgm:pt modelId="{4DD02E70-D5D1-164C-B6FB-C5D3B916686A}" type="pres">
      <dgm:prSet presAssocID="{B7A6020B-2FF7-7049-A6BE-0A3BEE1125B3}" presName="hierRoot2" presStyleCnt="0">
        <dgm:presLayoutVars>
          <dgm:hierBranch val="init"/>
        </dgm:presLayoutVars>
      </dgm:prSet>
      <dgm:spPr/>
    </dgm:pt>
    <dgm:pt modelId="{64702854-DF73-2446-B1D4-B13537A47296}" type="pres">
      <dgm:prSet presAssocID="{B7A6020B-2FF7-7049-A6BE-0A3BEE1125B3}" presName="rootComposite" presStyleCnt="0"/>
      <dgm:spPr/>
    </dgm:pt>
    <dgm:pt modelId="{EA3D1E07-CDAF-E146-980F-D67C750B4A6B}" type="pres">
      <dgm:prSet presAssocID="{B7A6020B-2FF7-7049-A6BE-0A3BEE1125B3}" presName="rootText" presStyleLbl="node3" presStyleIdx="9" presStyleCnt="12">
        <dgm:presLayoutVars>
          <dgm:chPref val="3"/>
        </dgm:presLayoutVars>
      </dgm:prSet>
      <dgm:spPr/>
    </dgm:pt>
    <dgm:pt modelId="{06FF5281-2D15-544A-9159-95C28CE21C38}" type="pres">
      <dgm:prSet presAssocID="{B7A6020B-2FF7-7049-A6BE-0A3BEE1125B3}" presName="rootConnector" presStyleLbl="node3" presStyleIdx="9" presStyleCnt="12"/>
      <dgm:spPr/>
    </dgm:pt>
    <dgm:pt modelId="{A675870C-3C6C-4540-AC78-25A7CD95BD4A}" type="pres">
      <dgm:prSet presAssocID="{B7A6020B-2FF7-7049-A6BE-0A3BEE1125B3}" presName="hierChild4" presStyleCnt="0"/>
      <dgm:spPr/>
    </dgm:pt>
    <dgm:pt modelId="{8B8863FD-7113-DF4C-9B1D-67EC9FEF49BE}" type="pres">
      <dgm:prSet presAssocID="{B7A6020B-2FF7-7049-A6BE-0A3BEE1125B3}" presName="hierChild5" presStyleCnt="0"/>
      <dgm:spPr/>
    </dgm:pt>
    <dgm:pt modelId="{803FE513-B725-3247-914B-BCE8CC710670}" type="pres">
      <dgm:prSet presAssocID="{A6D5A08D-1D27-344A-9670-1004DB1E9B94}" presName="hierChild5" presStyleCnt="0"/>
      <dgm:spPr/>
    </dgm:pt>
    <dgm:pt modelId="{1DC6165E-BB9A-5443-AD5B-C2F9D64B7AB4}" type="pres">
      <dgm:prSet presAssocID="{7765B672-CBFB-F543-923A-93589BE47DA7}" presName="Name37" presStyleLbl="parChTrans1D2" presStyleIdx="5" presStyleCnt="6"/>
      <dgm:spPr/>
    </dgm:pt>
    <dgm:pt modelId="{53AA9B18-7A85-F641-B1B7-217C7059E7DD}" type="pres">
      <dgm:prSet presAssocID="{EC591D7C-82DF-E148-8413-13C429306E84}" presName="hierRoot2" presStyleCnt="0">
        <dgm:presLayoutVars>
          <dgm:hierBranch val="init"/>
        </dgm:presLayoutVars>
      </dgm:prSet>
      <dgm:spPr/>
    </dgm:pt>
    <dgm:pt modelId="{34B86925-9E0E-B340-ADAA-D943AA37355A}" type="pres">
      <dgm:prSet presAssocID="{EC591D7C-82DF-E148-8413-13C429306E84}" presName="rootComposite" presStyleCnt="0"/>
      <dgm:spPr/>
    </dgm:pt>
    <dgm:pt modelId="{00C61C0C-5DA9-0D4C-88B6-41A242B31864}" type="pres">
      <dgm:prSet presAssocID="{EC591D7C-82DF-E148-8413-13C429306E84}" presName="rootText" presStyleLbl="node2" presStyleIdx="5" presStyleCnt="6">
        <dgm:presLayoutVars>
          <dgm:chPref val="3"/>
        </dgm:presLayoutVars>
      </dgm:prSet>
      <dgm:spPr/>
    </dgm:pt>
    <dgm:pt modelId="{A9AEBC0B-29E8-A942-AA93-920000D3E142}" type="pres">
      <dgm:prSet presAssocID="{EC591D7C-82DF-E148-8413-13C429306E84}" presName="rootConnector" presStyleLbl="node2" presStyleIdx="5" presStyleCnt="6"/>
      <dgm:spPr/>
    </dgm:pt>
    <dgm:pt modelId="{CF4C66B1-2773-8A4D-99E0-B3589CEA606D}" type="pres">
      <dgm:prSet presAssocID="{EC591D7C-82DF-E148-8413-13C429306E84}" presName="hierChild4" presStyleCnt="0"/>
      <dgm:spPr/>
    </dgm:pt>
    <dgm:pt modelId="{9A6250DE-ACBB-244D-A520-861DC501EF52}" type="pres">
      <dgm:prSet presAssocID="{566CC8DE-E8DB-3B44-8AB5-6567CBFC1E9E}" presName="Name37" presStyleLbl="parChTrans1D3" presStyleIdx="10" presStyleCnt="12"/>
      <dgm:spPr/>
    </dgm:pt>
    <dgm:pt modelId="{86938BD6-DE69-0948-B328-BEC2F1BFFC16}" type="pres">
      <dgm:prSet presAssocID="{84DFAB86-1C73-B84F-9B84-51C7C26B0D47}" presName="hierRoot2" presStyleCnt="0">
        <dgm:presLayoutVars>
          <dgm:hierBranch val="init"/>
        </dgm:presLayoutVars>
      </dgm:prSet>
      <dgm:spPr/>
    </dgm:pt>
    <dgm:pt modelId="{FECCC266-0036-184E-88C6-60A098FA831B}" type="pres">
      <dgm:prSet presAssocID="{84DFAB86-1C73-B84F-9B84-51C7C26B0D47}" presName="rootComposite" presStyleCnt="0"/>
      <dgm:spPr/>
    </dgm:pt>
    <dgm:pt modelId="{13CB8E93-CB5E-0D4D-A257-0832D63D0EBB}" type="pres">
      <dgm:prSet presAssocID="{84DFAB86-1C73-B84F-9B84-51C7C26B0D47}" presName="rootText" presStyleLbl="node3" presStyleIdx="10" presStyleCnt="12">
        <dgm:presLayoutVars>
          <dgm:chPref val="3"/>
        </dgm:presLayoutVars>
      </dgm:prSet>
      <dgm:spPr/>
    </dgm:pt>
    <dgm:pt modelId="{80DA26A4-CF5B-2944-A394-004FF14EE29D}" type="pres">
      <dgm:prSet presAssocID="{84DFAB86-1C73-B84F-9B84-51C7C26B0D47}" presName="rootConnector" presStyleLbl="node3" presStyleIdx="10" presStyleCnt="12"/>
      <dgm:spPr/>
    </dgm:pt>
    <dgm:pt modelId="{9A85691C-A815-CD4E-819A-531A02C19E2D}" type="pres">
      <dgm:prSet presAssocID="{84DFAB86-1C73-B84F-9B84-51C7C26B0D47}" presName="hierChild4" presStyleCnt="0"/>
      <dgm:spPr/>
    </dgm:pt>
    <dgm:pt modelId="{33542943-B07F-934C-B5D3-35F2A106B5FF}" type="pres">
      <dgm:prSet presAssocID="{84DFAB86-1C73-B84F-9B84-51C7C26B0D47}" presName="hierChild5" presStyleCnt="0"/>
      <dgm:spPr/>
    </dgm:pt>
    <dgm:pt modelId="{CF3C6EBF-767A-A54D-B523-E0FF306F8BAB}" type="pres">
      <dgm:prSet presAssocID="{27F56E0B-114C-9C47-B88C-DFA7DC761CCB}" presName="Name37" presStyleLbl="parChTrans1D3" presStyleIdx="11" presStyleCnt="12"/>
      <dgm:spPr/>
    </dgm:pt>
    <dgm:pt modelId="{7995EC8C-3EE3-A84E-8202-015A57A32E40}" type="pres">
      <dgm:prSet presAssocID="{1C2938EB-F8A9-FD49-B42A-B9082555B27A}" presName="hierRoot2" presStyleCnt="0">
        <dgm:presLayoutVars>
          <dgm:hierBranch val="init"/>
        </dgm:presLayoutVars>
      </dgm:prSet>
      <dgm:spPr/>
    </dgm:pt>
    <dgm:pt modelId="{C2CD9552-B501-A341-B1D6-662B2B780DE6}" type="pres">
      <dgm:prSet presAssocID="{1C2938EB-F8A9-FD49-B42A-B9082555B27A}" presName="rootComposite" presStyleCnt="0"/>
      <dgm:spPr/>
    </dgm:pt>
    <dgm:pt modelId="{D6244C4F-38FD-0244-B986-1C797CB36FF3}" type="pres">
      <dgm:prSet presAssocID="{1C2938EB-F8A9-FD49-B42A-B9082555B27A}" presName="rootText" presStyleLbl="node3" presStyleIdx="11" presStyleCnt="12">
        <dgm:presLayoutVars>
          <dgm:chPref val="3"/>
        </dgm:presLayoutVars>
      </dgm:prSet>
      <dgm:spPr/>
    </dgm:pt>
    <dgm:pt modelId="{4F3ADB07-9FD5-2440-92C9-BCA8045279F1}" type="pres">
      <dgm:prSet presAssocID="{1C2938EB-F8A9-FD49-B42A-B9082555B27A}" presName="rootConnector" presStyleLbl="node3" presStyleIdx="11" presStyleCnt="12"/>
      <dgm:spPr/>
    </dgm:pt>
    <dgm:pt modelId="{AE735826-9DC0-E448-886E-A214C5AFCE56}" type="pres">
      <dgm:prSet presAssocID="{1C2938EB-F8A9-FD49-B42A-B9082555B27A}" presName="hierChild4" presStyleCnt="0"/>
      <dgm:spPr/>
    </dgm:pt>
    <dgm:pt modelId="{B38B5FE4-E3B3-664A-BFC6-1CEEC44575A6}" type="pres">
      <dgm:prSet presAssocID="{1C2938EB-F8A9-FD49-B42A-B9082555B27A}" presName="hierChild5" presStyleCnt="0"/>
      <dgm:spPr/>
    </dgm:pt>
    <dgm:pt modelId="{93F8C699-B1F0-4444-86CD-3106AB375BC0}" type="pres">
      <dgm:prSet presAssocID="{EC591D7C-82DF-E148-8413-13C429306E84}" presName="hierChild5" presStyleCnt="0"/>
      <dgm:spPr/>
    </dgm:pt>
    <dgm:pt modelId="{E5DF516F-E94D-6D4C-91DF-78045BD1C8E0}" type="pres">
      <dgm:prSet presAssocID="{AECDC3B5-5371-3F45-8E67-E854A8EC6D0D}" presName="hierChild3" presStyleCnt="0"/>
      <dgm:spPr/>
    </dgm:pt>
    <dgm:pt modelId="{F98CAC86-8723-E447-BAB4-D1FF86EC354E}" type="pres">
      <dgm:prSet presAssocID="{336C0D1E-8A30-9E43-9E9F-1E7400223DBA}" presName="hierRoot1" presStyleCnt="0">
        <dgm:presLayoutVars>
          <dgm:hierBranch val="init"/>
        </dgm:presLayoutVars>
      </dgm:prSet>
      <dgm:spPr/>
    </dgm:pt>
    <dgm:pt modelId="{FDEA64F1-4D5B-E640-A306-54B8C44F4604}" type="pres">
      <dgm:prSet presAssocID="{336C0D1E-8A30-9E43-9E9F-1E7400223DBA}" presName="rootComposite1" presStyleCnt="0"/>
      <dgm:spPr/>
    </dgm:pt>
    <dgm:pt modelId="{F7E1962D-B05C-6245-963B-E9CAA78622E8}" type="pres">
      <dgm:prSet presAssocID="{336C0D1E-8A30-9E43-9E9F-1E7400223DBA}" presName="rootText1" presStyleLbl="node0" presStyleIdx="1" presStyleCnt="3" custLinFactNeighborX="409" custLinFactNeighborY="-24312">
        <dgm:presLayoutVars>
          <dgm:chPref val="3"/>
        </dgm:presLayoutVars>
      </dgm:prSet>
      <dgm:spPr/>
    </dgm:pt>
    <dgm:pt modelId="{7CCB86ED-4DD2-3C41-9135-0B9E35654EA6}" type="pres">
      <dgm:prSet presAssocID="{336C0D1E-8A30-9E43-9E9F-1E7400223DBA}" presName="rootConnector1" presStyleLbl="node1" presStyleIdx="0" presStyleCnt="0"/>
      <dgm:spPr/>
    </dgm:pt>
    <dgm:pt modelId="{5CAAD916-340C-0340-81EA-E174EF34234D}" type="pres">
      <dgm:prSet presAssocID="{336C0D1E-8A30-9E43-9E9F-1E7400223DBA}" presName="hierChild2" presStyleCnt="0"/>
      <dgm:spPr/>
    </dgm:pt>
    <dgm:pt modelId="{2BD289D7-B14F-FA40-A605-F7728EEC6D5E}" type="pres">
      <dgm:prSet presAssocID="{336C0D1E-8A30-9E43-9E9F-1E7400223DBA}" presName="hierChild3" presStyleCnt="0"/>
      <dgm:spPr/>
    </dgm:pt>
    <dgm:pt modelId="{65446A45-128C-6D49-B401-EB4779554B66}" type="pres">
      <dgm:prSet presAssocID="{99E55A4B-0F36-0943-BA94-753E0EACD3E3}" presName="hierRoot1" presStyleCnt="0">
        <dgm:presLayoutVars>
          <dgm:hierBranch val="init"/>
        </dgm:presLayoutVars>
      </dgm:prSet>
      <dgm:spPr/>
    </dgm:pt>
    <dgm:pt modelId="{5E1D6C76-1AC3-E442-A733-A607EA60806B}" type="pres">
      <dgm:prSet presAssocID="{99E55A4B-0F36-0943-BA94-753E0EACD3E3}" presName="rootComposite1" presStyleCnt="0"/>
      <dgm:spPr/>
    </dgm:pt>
    <dgm:pt modelId="{941BD31A-AD10-3544-A36C-748F6869438A}" type="pres">
      <dgm:prSet presAssocID="{99E55A4B-0F36-0943-BA94-753E0EACD3E3}" presName="rootText1" presStyleLbl="node0" presStyleIdx="2" presStyleCnt="3" custLinFactX="-169232" custLinFactNeighborX="-200000" custLinFactNeighborY="-371">
        <dgm:presLayoutVars>
          <dgm:chPref val="3"/>
        </dgm:presLayoutVars>
      </dgm:prSet>
      <dgm:spPr/>
    </dgm:pt>
    <dgm:pt modelId="{AE2E1916-C53D-C449-B150-0921D18ADCB9}" type="pres">
      <dgm:prSet presAssocID="{99E55A4B-0F36-0943-BA94-753E0EACD3E3}" presName="rootConnector1" presStyleLbl="node1" presStyleIdx="0" presStyleCnt="0"/>
      <dgm:spPr/>
    </dgm:pt>
    <dgm:pt modelId="{491B9531-3313-2047-B8AE-E87F11015343}" type="pres">
      <dgm:prSet presAssocID="{99E55A4B-0F36-0943-BA94-753E0EACD3E3}" presName="hierChild2" presStyleCnt="0"/>
      <dgm:spPr/>
    </dgm:pt>
    <dgm:pt modelId="{D24B3C50-4229-414B-B426-CD48DE58F1FE}" type="pres">
      <dgm:prSet presAssocID="{99E55A4B-0F36-0943-BA94-753E0EACD3E3}" presName="hierChild3" presStyleCnt="0"/>
      <dgm:spPr/>
    </dgm:pt>
  </dgm:ptLst>
  <dgm:cxnLst>
    <dgm:cxn modelId="{4A2CAE00-38E7-6B43-8F6A-6E95978478AD}" type="presOf" srcId="{34C57505-0AB9-AA4E-8681-841989F8871F}" destId="{5D7DE17A-BEA0-8E4A-B84D-B6B7FA1ACFE8}" srcOrd="0" destOrd="0" presId="urn:microsoft.com/office/officeart/2005/8/layout/orgChart1"/>
    <dgm:cxn modelId="{8223BE00-AAF3-8A46-BCB2-1C41C3B070A7}" type="presOf" srcId="{6D92F2EB-F48B-4040-AEA3-B5A577D254C2}" destId="{6288CCD7-7EF0-864F-9D9F-CB8FA7D9420F}" srcOrd="1" destOrd="0" presId="urn:microsoft.com/office/officeart/2005/8/layout/orgChart1"/>
    <dgm:cxn modelId="{A42F5801-52A1-CA48-AC57-3945FA844570}" type="presOf" srcId="{E5B95F00-BE72-3649-8E9F-41860F1E4C62}" destId="{04C101AB-E820-494D-BC8A-2BD1F03C7036}" srcOrd="0" destOrd="0" presId="urn:microsoft.com/office/officeart/2005/8/layout/orgChart1"/>
    <dgm:cxn modelId="{A2AB9808-0848-4349-8D53-42FC3063FFC4}" srcId="{AECDC3B5-5371-3F45-8E67-E854A8EC6D0D}" destId="{9E646B22-B618-034F-AFE2-2FA261277B95}" srcOrd="0" destOrd="0" parTransId="{67887595-8941-F549-8986-31474C8B4529}" sibTransId="{2BB9AF46-DDE1-AB41-A2D4-24E098943FDC}"/>
    <dgm:cxn modelId="{A9C7DA0C-357E-8A42-A24C-4BE15DF4CE9F}" type="presOf" srcId="{3A5764D1-A9B4-1049-BC56-E3F68B075FBA}" destId="{DF50789A-B00B-4B43-BA32-26218C495A0E}" srcOrd="1" destOrd="0" presId="urn:microsoft.com/office/officeart/2005/8/layout/orgChart1"/>
    <dgm:cxn modelId="{9B8CF50C-2465-F445-9A40-01F847F4F904}" type="presOf" srcId="{7765B672-CBFB-F543-923A-93589BE47DA7}" destId="{1DC6165E-BB9A-5443-AD5B-C2F9D64B7AB4}" srcOrd="0" destOrd="0" presId="urn:microsoft.com/office/officeart/2005/8/layout/orgChart1"/>
    <dgm:cxn modelId="{0B5C5411-C9FA-7B4C-BB7E-ED85B9DBC8A6}" type="presOf" srcId="{A6D5A08D-1D27-344A-9670-1004DB1E9B94}" destId="{36E888EA-FB54-9940-A59C-FC9D6ADAC70E}" srcOrd="0" destOrd="0" presId="urn:microsoft.com/office/officeart/2005/8/layout/orgChart1"/>
    <dgm:cxn modelId="{03204818-1745-8442-A7A6-55B168668B2E}" type="presOf" srcId="{521EE642-1CFE-154B-BC84-B9FE501EA183}" destId="{709FC3C2-335F-0948-B99A-F89B8BBC142E}" srcOrd="0" destOrd="0" presId="urn:microsoft.com/office/officeart/2005/8/layout/orgChart1"/>
    <dgm:cxn modelId="{083D311B-6851-1444-9BAE-744E7F5CC4E9}" type="presOf" srcId="{DB602268-A622-2042-A73E-DF973A1FB628}" destId="{424CB3BD-A65F-594B-9061-AF97BA7415B9}" srcOrd="0" destOrd="0" presId="urn:microsoft.com/office/officeart/2005/8/layout/orgChart1"/>
    <dgm:cxn modelId="{AB76C21F-6A56-5447-A329-3900E8CA2F32}" type="presOf" srcId="{DBEB348E-BD2F-604A-AC35-AF290D36E691}" destId="{68161DB0-A59A-4D4B-811F-993960035376}" srcOrd="0" destOrd="0" presId="urn:microsoft.com/office/officeart/2005/8/layout/orgChart1"/>
    <dgm:cxn modelId="{1C0A7920-B141-5A40-B6E3-928735B6209E}" type="presOf" srcId="{B7A6020B-2FF7-7049-A6BE-0A3BEE1125B3}" destId="{EA3D1E07-CDAF-E146-980F-D67C750B4A6B}" srcOrd="0" destOrd="0" presId="urn:microsoft.com/office/officeart/2005/8/layout/orgChart1"/>
    <dgm:cxn modelId="{C8178220-3845-A34B-850C-D1E6532696E5}" type="presOf" srcId="{3A5764D1-A9B4-1049-BC56-E3F68B075FBA}" destId="{0858FBEC-0C18-2C41-AA71-371E5B4786E7}" srcOrd="0" destOrd="0" presId="urn:microsoft.com/office/officeart/2005/8/layout/orgChart1"/>
    <dgm:cxn modelId="{11677623-B014-B04E-B686-A6EBA68A4CD2}" type="presOf" srcId="{A6D5A08D-1D27-344A-9670-1004DB1E9B94}" destId="{35746CEA-5399-8F4F-A1E1-A581C52B49F2}" srcOrd="1" destOrd="0" presId="urn:microsoft.com/office/officeart/2005/8/layout/orgChart1"/>
    <dgm:cxn modelId="{3D995A28-8E50-F249-8D06-EB587AA83FC1}" srcId="{34C57505-0AB9-AA4E-8681-841989F8871F}" destId="{051B61B4-57C0-7544-8CA5-8F5FE52F60EC}" srcOrd="0" destOrd="0" parTransId="{F5003600-9AEB-B14E-A2EF-E881E08C08FF}" sibTransId="{3E8D8F98-22D6-3D40-ACDF-260F6627EB5B}"/>
    <dgm:cxn modelId="{1C827031-E29D-F344-8880-E54E0EC486A6}" srcId="{34C57505-0AB9-AA4E-8681-841989F8871F}" destId="{3A5764D1-A9B4-1049-BC56-E3F68B075FBA}" srcOrd="1" destOrd="0" parTransId="{E5B95F00-BE72-3649-8E9F-41860F1E4C62}" sibTransId="{FEFDE4CD-A2BE-B048-82A4-F7B3D7F12DFC}"/>
    <dgm:cxn modelId="{F259AC31-2977-0443-B080-EB2F40B3C9B8}" type="presOf" srcId="{B7EF343F-9480-6B40-AAC1-0FBCC31DB461}" destId="{540595CA-9AAD-D049-89CC-B11959BB7FCC}" srcOrd="1" destOrd="0" presId="urn:microsoft.com/office/officeart/2005/8/layout/orgChart1"/>
    <dgm:cxn modelId="{4B635D32-99BF-C04A-A16A-C0BCB02B4B39}" type="presOf" srcId="{9E646B22-B618-034F-AFE2-2FA261277B95}" destId="{081CA5CE-7F2A-1C46-9973-26037D7B4B34}" srcOrd="1" destOrd="0" presId="urn:microsoft.com/office/officeart/2005/8/layout/orgChart1"/>
    <dgm:cxn modelId="{07AC5437-226F-A14F-B329-E4CE27FD5AD5}" srcId="{AECDC3B5-5371-3F45-8E67-E854A8EC6D0D}" destId="{EC591D7C-82DF-E148-8413-13C429306E84}" srcOrd="5" destOrd="0" parTransId="{7765B672-CBFB-F543-923A-93589BE47DA7}" sibTransId="{B53715AB-C7EA-884C-BCDC-3E4793ACC62F}"/>
    <dgm:cxn modelId="{16FB5039-90A5-A544-99D3-3895E19B8EA5}" type="presOf" srcId="{E5494DF0-8D88-444D-993B-89EFAD04A43B}" destId="{79E81F06-3DC9-6144-9C17-838590A05FA5}" srcOrd="0" destOrd="0" presId="urn:microsoft.com/office/officeart/2005/8/layout/orgChart1"/>
    <dgm:cxn modelId="{6B78E73C-C4BD-8645-87C1-CA11CE07A6BC}" type="presOf" srcId="{336C0D1E-8A30-9E43-9E9F-1E7400223DBA}" destId="{7CCB86ED-4DD2-3C41-9135-0B9E35654EA6}" srcOrd="1" destOrd="0" presId="urn:microsoft.com/office/officeart/2005/8/layout/orgChart1"/>
    <dgm:cxn modelId="{605D1A40-F633-AB4D-8D3D-AB11306DC0C3}" type="presOf" srcId="{EC591D7C-82DF-E148-8413-13C429306E84}" destId="{00C61C0C-5DA9-0D4C-88B6-41A242B31864}" srcOrd="0" destOrd="0" presId="urn:microsoft.com/office/officeart/2005/8/layout/orgChart1"/>
    <dgm:cxn modelId="{E00F6B5C-E6B7-1344-A574-CDCB8674991A}" srcId="{A6D5A08D-1D27-344A-9670-1004DB1E9B94}" destId="{B7A6020B-2FF7-7049-A6BE-0A3BEE1125B3}" srcOrd="0" destOrd="0" parTransId="{D9E4BD16-90CD-6341-B46C-80BB267C5EC7}" sibTransId="{15031819-A760-CD40-A72E-D74B6F3F1018}"/>
    <dgm:cxn modelId="{D5E8CF62-C21A-EC43-BA57-67310A41CF08}" type="presOf" srcId="{2636FB59-5EFF-7B47-9338-851D43768701}" destId="{29477450-DE0C-E148-BB4B-182B7D5A6BEF}" srcOrd="1" destOrd="0" presId="urn:microsoft.com/office/officeart/2005/8/layout/orgChart1"/>
    <dgm:cxn modelId="{DC0DB843-59F8-4243-877F-37DF0A8B9ACD}" srcId="{2E5347BD-5F27-4740-B766-07C5AF8570D0}" destId="{6D92F2EB-F48B-4040-AEA3-B5A577D254C2}" srcOrd="0" destOrd="0" parTransId="{E5494DF0-8D88-444D-993B-89EFAD04A43B}" sibTransId="{C22427AA-27C0-5D49-A128-2E75FBDB7952}"/>
    <dgm:cxn modelId="{E002B444-E6DD-5443-9AFB-C745F0505967}" type="presOf" srcId="{B46123A8-B33B-CC4D-97E0-33B82194C440}" destId="{FB744C50-CD5F-9C4E-905E-A296FA7F1CF1}" srcOrd="0" destOrd="0" presId="urn:microsoft.com/office/officeart/2005/8/layout/orgChart1"/>
    <dgm:cxn modelId="{FE02E464-648C-544A-AE63-62D7B268613E}" srcId="{AECDC3B5-5371-3F45-8E67-E854A8EC6D0D}" destId="{2E5347BD-5F27-4740-B766-07C5AF8570D0}" srcOrd="1" destOrd="0" parTransId="{DB602268-A622-2042-A73E-DF973A1FB628}" sibTransId="{0467EAF6-3645-6C48-891E-974CB3E3BC39}"/>
    <dgm:cxn modelId="{F26D3F69-B381-874F-A00D-D3657B75714A}" type="presOf" srcId="{4DD57AD3-9B53-AB4A-9237-0B81E175DF51}" destId="{A7181A31-9074-AE45-AECA-4693813E0907}" srcOrd="0" destOrd="0" presId="urn:microsoft.com/office/officeart/2005/8/layout/orgChart1"/>
    <dgm:cxn modelId="{5129264C-E019-8647-8A64-97889004BCFB}" type="presOf" srcId="{7CB8C29C-3C47-2744-BAE3-B7E56350FE14}" destId="{08627A54-036B-BB4B-BA28-505EED913177}" srcOrd="0" destOrd="0" presId="urn:microsoft.com/office/officeart/2005/8/layout/orgChart1"/>
    <dgm:cxn modelId="{0140356D-DA5A-A744-8596-DBD449F36B67}" type="presOf" srcId="{B7EF343F-9480-6B40-AAC1-0FBCC31DB461}" destId="{354B7122-EB98-294A-A628-DEC570732C71}" srcOrd="0" destOrd="0" presId="urn:microsoft.com/office/officeart/2005/8/layout/orgChart1"/>
    <dgm:cxn modelId="{3CD84E4D-91D9-4646-A0EF-4EA0907CAC80}" type="presOf" srcId="{C4E9F007-9E40-F04D-BDCE-3A73E6E50908}" destId="{1D8D9F63-8435-814B-9965-D47770475AD4}" srcOrd="0" destOrd="0" presId="urn:microsoft.com/office/officeart/2005/8/layout/orgChart1"/>
    <dgm:cxn modelId="{10BB0C50-DDD6-EB4C-A1CC-56BECF6ABFC0}" type="presOf" srcId="{CCE04FCA-D551-B14A-BF62-C028F951AD1C}" destId="{E4381534-CD47-0A43-9EC5-8AD8C4E4E3FA}" srcOrd="1" destOrd="0" presId="urn:microsoft.com/office/officeart/2005/8/layout/orgChart1"/>
    <dgm:cxn modelId="{122D7150-2A7F-3449-861D-CA86B255075B}" type="presOf" srcId="{84DFAB86-1C73-B84F-9B84-51C7C26B0D47}" destId="{80DA26A4-CF5B-2944-A394-004FF14EE29D}" srcOrd="1" destOrd="0" presId="urn:microsoft.com/office/officeart/2005/8/layout/orgChart1"/>
    <dgm:cxn modelId="{75B5A052-8A06-3442-B23E-2D7E050D2D28}" type="presOf" srcId="{6D92F2EB-F48B-4040-AEA3-B5A577D254C2}" destId="{B149D270-5D08-F345-A98A-FE30A8E3B97C}" srcOrd="0" destOrd="0" presId="urn:microsoft.com/office/officeart/2005/8/layout/orgChart1"/>
    <dgm:cxn modelId="{654BCD74-340D-CB42-87DD-75D88EDBD499}" type="presOf" srcId="{36E93DDC-9141-8D43-A41E-4358739A6B7D}" destId="{BD00EB02-78A5-FB47-9BFD-42C7EAFED9CC}" srcOrd="1" destOrd="0" presId="urn:microsoft.com/office/officeart/2005/8/layout/orgChart1"/>
    <dgm:cxn modelId="{6CCD4755-ADB1-F943-B0E9-F3D12E7E7D0D}" type="presOf" srcId="{27F56E0B-114C-9C47-B88C-DFA7DC761CCB}" destId="{CF3C6EBF-767A-A54D-B523-E0FF306F8BAB}" srcOrd="0" destOrd="0" presId="urn:microsoft.com/office/officeart/2005/8/layout/orgChart1"/>
    <dgm:cxn modelId="{01539B56-E781-994C-8221-6E0B69B1F67E}" type="presOf" srcId="{AECDC3B5-5371-3F45-8E67-E854A8EC6D0D}" destId="{541879F7-B1F1-304F-AF58-F3B4ED5E98BE}" srcOrd="0" destOrd="0" presId="urn:microsoft.com/office/officeart/2005/8/layout/orgChart1"/>
    <dgm:cxn modelId="{E7D4A456-7A3B-F249-B23D-AA7274965917}" type="presOf" srcId="{C4E9F007-9E40-F04D-BDCE-3A73E6E50908}" destId="{22B2FF02-4922-834B-97BA-A526D8E567DB}" srcOrd="1" destOrd="0" presId="urn:microsoft.com/office/officeart/2005/8/layout/orgChart1"/>
    <dgm:cxn modelId="{FF88C757-CC92-A14C-8EA3-F3E6C4B874AE}" srcId="{AECDC3B5-5371-3F45-8E67-E854A8EC6D0D}" destId="{34C57505-0AB9-AA4E-8681-841989F8871F}" srcOrd="3" destOrd="0" parTransId="{7CB8C29C-3C47-2744-BAE3-B7E56350FE14}" sibTransId="{6CD5AAC4-6076-CC47-BA7F-F7563E4D2AFA}"/>
    <dgm:cxn modelId="{0E8ADA7B-3211-E549-A3BC-C0122FF9CCF2}" srcId="{05273049-394D-4F4B-BEFD-EE6DC1249B58}" destId="{336C0D1E-8A30-9E43-9E9F-1E7400223DBA}" srcOrd="1" destOrd="0" parTransId="{94801D34-4067-4948-9151-00AF35DB55B5}" sibTransId="{F00BBD84-5098-D142-BE26-46C420D64D6D}"/>
    <dgm:cxn modelId="{6146037D-3A71-4645-B93E-A348B63B6EF4}" type="presOf" srcId="{051B61B4-57C0-7544-8CA5-8F5FE52F60EC}" destId="{FC048531-66A3-3C4C-BF16-F8D3DBCDEC57}" srcOrd="1" destOrd="0" presId="urn:microsoft.com/office/officeart/2005/8/layout/orgChart1"/>
    <dgm:cxn modelId="{8D958280-A028-1A45-BB65-7C0E9CE7A6FD}" type="presOf" srcId="{1C2938EB-F8A9-FD49-B42A-B9082555B27A}" destId="{D6244C4F-38FD-0244-B986-1C797CB36FF3}" srcOrd="0" destOrd="0" presId="urn:microsoft.com/office/officeart/2005/8/layout/orgChart1"/>
    <dgm:cxn modelId="{1AFDAB82-8BA6-1E45-B002-7AED6D10F19D}" srcId="{B7EF343F-9480-6B40-AAC1-0FBCC31DB461}" destId="{D1AEAFE7-DF20-2649-8085-3F0C4EBED872}" srcOrd="0" destOrd="0" parTransId="{4438F726-4C5E-CC45-9D6B-7C78BB0E92F6}" sibTransId="{3F6ABEA8-41C3-DA48-A9EF-D6243597936C}"/>
    <dgm:cxn modelId="{5A926188-409B-A542-B622-76065015A862}" type="presOf" srcId="{2E5347BD-5F27-4740-B766-07C5AF8570D0}" destId="{31127366-4515-1547-A0CA-B4324953634E}" srcOrd="0" destOrd="0" presId="urn:microsoft.com/office/officeart/2005/8/layout/orgChart1"/>
    <dgm:cxn modelId="{5ADCEC8A-3248-664D-9C53-6E93942AA3C9}" srcId="{B7EF343F-9480-6B40-AAC1-0FBCC31DB461}" destId="{0BC69A6B-D31F-0B48-8E83-EE027DFA4AEF}" srcOrd="1" destOrd="0" parTransId="{EA6EBBCE-DB48-0A4C-8609-68A13F874042}" sibTransId="{ED18ED35-A281-ED41-98DC-4A1A75CDFF21}"/>
    <dgm:cxn modelId="{9B43628C-3B21-B64D-B33A-93AD0C88B3D4}" type="presOf" srcId="{F5003600-9AEB-B14E-A2EF-E881E08C08FF}" destId="{859819EF-8F33-A747-A6CC-AE570A542282}" srcOrd="0" destOrd="0" presId="urn:microsoft.com/office/officeart/2005/8/layout/orgChart1"/>
    <dgm:cxn modelId="{0E8FB48C-9A30-F94D-8649-EA168906C581}" type="presOf" srcId="{21C72976-56F0-5649-8C03-26FF5631B125}" destId="{8BDAF130-AD96-7E43-AD14-61413E223A11}" srcOrd="0" destOrd="0" presId="urn:microsoft.com/office/officeart/2005/8/layout/orgChart1"/>
    <dgm:cxn modelId="{3C503492-60B7-1B4C-8513-ACEAAA12E776}" type="presOf" srcId="{1C2938EB-F8A9-FD49-B42A-B9082555B27A}" destId="{4F3ADB07-9FD5-2440-92C9-BCA8045279F1}" srcOrd="1" destOrd="0" presId="urn:microsoft.com/office/officeart/2005/8/layout/orgChart1"/>
    <dgm:cxn modelId="{629A209C-EBE9-3146-A439-D6138744C187}" type="presOf" srcId="{566CC8DE-E8DB-3B44-8AB5-6567CBFC1E9E}" destId="{9A6250DE-ACBB-244D-A520-861DC501EF52}" srcOrd="0" destOrd="0" presId="urn:microsoft.com/office/officeart/2005/8/layout/orgChart1"/>
    <dgm:cxn modelId="{0882AE9C-D8FF-D642-8E3B-D042BB2607F1}" srcId="{05273049-394D-4F4B-BEFD-EE6DC1249B58}" destId="{99E55A4B-0F36-0943-BA94-753E0EACD3E3}" srcOrd="2" destOrd="0" parTransId="{3DA42845-4514-A54A-B69C-7F32FA31CEE9}" sibTransId="{C6697517-6F78-CA4F-9EFA-927CA97EF7CE}"/>
    <dgm:cxn modelId="{EEC222A1-9069-6045-991F-D7095490F0A0}" type="presOf" srcId="{2636FB59-5EFF-7B47-9338-851D43768701}" destId="{E3F93758-AC65-2F48-A55A-02CCDF849B13}" srcOrd="0" destOrd="0" presId="urn:microsoft.com/office/officeart/2005/8/layout/orgChart1"/>
    <dgm:cxn modelId="{5E4673A1-C988-384B-A2FF-ABE0E2411AC7}" srcId="{9E646B22-B618-034F-AFE2-2FA261277B95}" destId="{36E93DDC-9141-8D43-A41E-4358739A6B7D}" srcOrd="2" destOrd="0" parTransId="{DBEB348E-BD2F-604A-AC35-AF290D36E691}" sibTransId="{57435DEA-2292-CE40-9D75-457F290FDC5C}"/>
    <dgm:cxn modelId="{42BD59A2-8DA6-7F46-BEE9-2B3C5DCF8809}" type="presOf" srcId="{EA6EBBCE-DB48-0A4C-8609-68A13F874042}" destId="{F94B1635-B9BD-8840-866C-90B2D327C63D}" srcOrd="0" destOrd="0" presId="urn:microsoft.com/office/officeart/2005/8/layout/orgChart1"/>
    <dgm:cxn modelId="{A07A45A9-9795-1F4F-96D5-15CCB41750B3}" srcId="{9E646B22-B618-034F-AFE2-2FA261277B95}" destId="{CCE04FCA-D551-B14A-BF62-C028F951AD1C}" srcOrd="0" destOrd="0" parTransId="{521EE642-1CFE-154B-BC84-B9FE501EA183}" sibTransId="{90E530F5-88CF-C34A-A6B1-550C22369021}"/>
    <dgm:cxn modelId="{2AC97EA9-AC1E-4545-9EEF-99B730BE6162}" srcId="{2E5347BD-5F27-4740-B766-07C5AF8570D0}" destId="{C4E9F007-9E40-F04D-BDCE-3A73E6E50908}" srcOrd="1" destOrd="0" parTransId="{54141997-D413-8D41-BF0B-454B39FED244}" sibTransId="{A716FEA7-A079-8F40-A362-740BF6559356}"/>
    <dgm:cxn modelId="{89D39BAB-322B-0A4A-BEE4-48FC6A876DBD}" type="presOf" srcId="{54141997-D413-8D41-BF0B-454B39FED244}" destId="{EED75D7E-AD5A-6440-916C-64D706BEB4F8}" srcOrd="0" destOrd="0" presId="urn:microsoft.com/office/officeart/2005/8/layout/orgChart1"/>
    <dgm:cxn modelId="{FDEA4AAC-F807-1F4D-86E0-CC2707679C65}" type="presOf" srcId="{2E5347BD-5F27-4740-B766-07C5AF8570D0}" destId="{621E9CB2-2028-F44A-B53A-769A56B0E3A3}" srcOrd="1" destOrd="0" presId="urn:microsoft.com/office/officeart/2005/8/layout/orgChart1"/>
    <dgm:cxn modelId="{83814EAC-9CD2-DF49-A30D-05D9D17DBCB9}" srcId="{9E646B22-B618-034F-AFE2-2FA261277B95}" destId="{2636FB59-5EFF-7B47-9338-851D43768701}" srcOrd="1" destOrd="0" parTransId="{21C72976-56F0-5649-8C03-26FF5631B125}" sibTransId="{5C5AC77E-8015-8E4D-8AFF-60C671759112}"/>
    <dgm:cxn modelId="{C0E702AD-141E-B845-8614-4F959FDB2901}" type="presOf" srcId="{36E93DDC-9141-8D43-A41E-4358739A6B7D}" destId="{055032D3-97A2-C64E-BE0B-6095C5D834F1}" srcOrd="0" destOrd="0" presId="urn:microsoft.com/office/officeart/2005/8/layout/orgChart1"/>
    <dgm:cxn modelId="{5C8B11B6-2E5D-C54A-AF35-03298EE5B023}" srcId="{AECDC3B5-5371-3F45-8E67-E854A8EC6D0D}" destId="{B7EF343F-9480-6B40-AAC1-0FBCC31DB461}" srcOrd="2" destOrd="0" parTransId="{4DD57AD3-9B53-AB4A-9237-0B81E175DF51}" sibTransId="{A6063460-B93C-CA44-8BFE-B580D0250A83}"/>
    <dgm:cxn modelId="{8326AEB6-EDE1-464A-8712-71FAF27052EF}" type="presOf" srcId="{99E55A4B-0F36-0943-BA94-753E0EACD3E3}" destId="{AE2E1916-C53D-C449-B150-0921D18ADCB9}" srcOrd="1" destOrd="0" presId="urn:microsoft.com/office/officeart/2005/8/layout/orgChart1"/>
    <dgm:cxn modelId="{7CDDD3B7-4393-2E48-AE09-FE3B8B93BBCE}" type="presOf" srcId="{EC591D7C-82DF-E148-8413-13C429306E84}" destId="{A9AEBC0B-29E8-A942-AA93-920000D3E142}" srcOrd="1" destOrd="0" presId="urn:microsoft.com/office/officeart/2005/8/layout/orgChart1"/>
    <dgm:cxn modelId="{132B38B8-D98B-4F41-9CBA-E85D3EFFE2F8}" type="presOf" srcId="{84DFAB86-1C73-B84F-9B84-51C7C26B0D47}" destId="{13CB8E93-CB5E-0D4D-A257-0832D63D0EBB}" srcOrd="0" destOrd="0" presId="urn:microsoft.com/office/officeart/2005/8/layout/orgChart1"/>
    <dgm:cxn modelId="{6CE693B8-B5BF-B04F-84C8-B910B24FD376}" type="presOf" srcId="{CCE04FCA-D551-B14A-BF62-C028F951AD1C}" destId="{D685DCC6-B78D-C04D-9811-94CB2933C21C}" srcOrd="0" destOrd="0" presId="urn:microsoft.com/office/officeart/2005/8/layout/orgChart1"/>
    <dgm:cxn modelId="{43EEB3B8-0151-3A40-BBE2-1E32A372B240}" type="presOf" srcId="{05273049-394D-4F4B-BEFD-EE6DC1249B58}" destId="{04B64CE6-5E08-4348-8A9E-57C77E3045F2}" srcOrd="0" destOrd="0" presId="urn:microsoft.com/office/officeart/2005/8/layout/orgChart1"/>
    <dgm:cxn modelId="{4FA3D0BB-39B1-784E-8EE3-109754CA34F1}" srcId="{EC591D7C-82DF-E148-8413-13C429306E84}" destId="{84DFAB86-1C73-B84F-9B84-51C7C26B0D47}" srcOrd="0" destOrd="0" parTransId="{566CC8DE-E8DB-3B44-8AB5-6567CBFC1E9E}" sibTransId="{C7A4E9B5-0B5A-A346-BDC5-1465CB6569CE}"/>
    <dgm:cxn modelId="{4D28CCBD-BBE7-AB4E-B8B2-09754599AEC7}" type="presOf" srcId="{4438F726-4C5E-CC45-9D6B-7C78BB0E92F6}" destId="{A120A164-662F-E94E-A546-43E76A0EB9FB}" srcOrd="0" destOrd="0" presId="urn:microsoft.com/office/officeart/2005/8/layout/orgChart1"/>
    <dgm:cxn modelId="{1494AACA-39B2-A44A-B353-FE7767E8E645}" type="presOf" srcId="{0BC69A6B-D31F-0B48-8E83-EE027DFA4AEF}" destId="{1EA86302-5444-1D41-99AB-26CC09C10B89}" srcOrd="1" destOrd="0" presId="urn:microsoft.com/office/officeart/2005/8/layout/orgChart1"/>
    <dgm:cxn modelId="{09C3C3CC-17FE-814A-95A8-26FBF0C22B75}" type="presOf" srcId="{336C0D1E-8A30-9E43-9E9F-1E7400223DBA}" destId="{F7E1962D-B05C-6245-963B-E9CAA78622E8}" srcOrd="0" destOrd="0" presId="urn:microsoft.com/office/officeart/2005/8/layout/orgChart1"/>
    <dgm:cxn modelId="{D0AD3BCF-085B-D842-AB28-7856B5B0E393}" type="presOf" srcId="{D1AEAFE7-DF20-2649-8085-3F0C4EBED872}" destId="{587535F7-08F4-8A47-A015-8A780B0909D4}" srcOrd="1" destOrd="0" presId="urn:microsoft.com/office/officeart/2005/8/layout/orgChart1"/>
    <dgm:cxn modelId="{E45264D2-081B-A343-9301-61B41ABD92CB}" type="presOf" srcId="{B7A6020B-2FF7-7049-A6BE-0A3BEE1125B3}" destId="{06FF5281-2D15-544A-9159-95C28CE21C38}" srcOrd="1" destOrd="0" presId="urn:microsoft.com/office/officeart/2005/8/layout/orgChart1"/>
    <dgm:cxn modelId="{8B70C7D4-A830-7E47-B0A7-7343760810B9}" type="presOf" srcId="{9E646B22-B618-034F-AFE2-2FA261277B95}" destId="{7F02453E-5C25-134C-9212-0DD66649F773}" srcOrd="0" destOrd="0" presId="urn:microsoft.com/office/officeart/2005/8/layout/orgChart1"/>
    <dgm:cxn modelId="{346DEED5-3776-424C-AD43-1D7ED62BC8B6}" type="presOf" srcId="{34C57505-0AB9-AA4E-8681-841989F8871F}" destId="{0DC95927-99F4-A54D-ADA8-A42867A1245C}" srcOrd="1" destOrd="0" presId="urn:microsoft.com/office/officeart/2005/8/layout/orgChart1"/>
    <dgm:cxn modelId="{673D32DA-8494-B541-850C-01697495CE2C}" type="presOf" srcId="{051B61B4-57C0-7544-8CA5-8F5FE52F60EC}" destId="{1F714CC1-2D47-A045-954D-3E5770F8B909}" srcOrd="0" destOrd="0" presId="urn:microsoft.com/office/officeart/2005/8/layout/orgChart1"/>
    <dgm:cxn modelId="{8CB99CE6-537F-1042-888D-D1E926CAE47E}" type="presOf" srcId="{D9E4BD16-90CD-6341-B46C-80BB267C5EC7}" destId="{BFFFBD4F-B6F2-DA47-AD9A-05252CAFB9EB}" srcOrd="0" destOrd="0" presId="urn:microsoft.com/office/officeart/2005/8/layout/orgChart1"/>
    <dgm:cxn modelId="{90D8CDE6-41A1-7B47-B896-A6ECCCCE8CD5}" type="presOf" srcId="{D1AEAFE7-DF20-2649-8085-3F0C4EBED872}" destId="{743C17E5-7492-F24D-80E9-563C12EC43ED}" srcOrd="0" destOrd="0" presId="urn:microsoft.com/office/officeart/2005/8/layout/orgChart1"/>
    <dgm:cxn modelId="{CB3091EB-A7F5-1743-A45E-DCD969907229}" type="presOf" srcId="{0BC69A6B-D31F-0B48-8E83-EE027DFA4AEF}" destId="{6DEE23EB-0575-9946-A6A5-31D2C7BA02BC}" srcOrd="0" destOrd="0" presId="urn:microsoft.com/office/officeart/2005/8/layout/orgChart1"/>
    <dgm:cxn modelId="{3652C6EC-2E7F-B342-85C3-BE49202FF407}" srcId="{AECDC3B5-5371-3F45-8E67-E854A8EC6D0D}" destId="{A6D5A08D-1D27-344A-9670-1004DB1E9B94}" srcOrd="4" destOrd="0" parTransId="{B46123A8-B33B-CC4D-97E0-33B82194C440}" sibTransId="{40B5FC4A-6387-4343-B741-FDFD63C0C0C8}"/>
    <dgm:cxn modelId="{430920F2-B561-144E-B91F-192C713E7693}" type="presOf" srcId="{AECDC3B5-5371-3F45-8E67-E854A8EC6D0D}" destId="{439F44A9-9F67-2147-8438-53237BF3E06E}" srcOrd="1" destOrd="0" presId="urn:microsoft.com/office/officeart/2005/8/layout/orgChart1"/>
    <dgm:cxn modelId="{55D372F6-26FC-164E-AE78-06409018FC8A}" srcId="{EC591D7C-82DF-E148-8413-13C429306E84}" destId="{1C2938EB-F8A9-FD49-B42A-B9082555B27A}" srcOrd="1" destOrd="0" parTransId="{27F56E0B-114C-9C47-B88C-DFA7DC761CCB}" sibTransId="{102FC301-5EC8-F442-AABC-FE2BF5A9A6DC}"/>
    <dgm:cxn modelId="{EA43CBF7-37C1-F54A-A626-4F07840952F0}" type="presOf" srcId="{99E55A4B-0F36-0943-BA94-753E0EACD3E3}" destId="{941BD31A-AD10-3544-A36C-748F6869438A}" srcOrd="0" destOrd="0" presId="urn:microsoft.com/office/officeart/2005/8/layout/orgChart1"/>
    <dgm:cxn modelId="{F98BCDF8-B082-2148-B367-F526CF358BAE}" type="presOf" srcId="{67887595-8941-F549-8986-31474C8B4529}" destId="{49E3D17B-D6EB-7142-8183-62E15BAA6774}" srcOrd="0" destOrd="0" presId="urn:microsoft.com/office/officeart/2005/8/layout/orgChart1"/>
    <dgm:cxn modelId="{B74779FD-15CD-614C-9092-A22E69CF8A82}" srcId="{05273049-394D-4F4B-BEFD-EE6DC1249B58}" destId="{AECDC3B5-5371-3F45-8E67-E854A8EC6D0D}" srcOrd="0" destOrd="0" parTransId="{F8D315EE-BC02-1747-B609-313A4BFBBBBC}" sibTransId="{3421CBAA-E51A-0D41-919F-30846A1AC1E6}"/>
    <dgm:cxn modelId="{E1CF7EB0-44D7-0C48-860B-3371DD07EF58}" type="presParOf" srcId="{04B64CE6-5E08-4348-8A9E-57C77E3045F2}" destId="{CDE543B8-A1E9-0647-81A3-770B9FDC29AB}" srcOrd="0" destOrd="0" presId="urn:microsoft.com/office/officeart/2005/8/layout/orgChart1"/>
    <dgm:cxn modelId="{4B53696A-A2A2-6049-86C8-B94628752244}" type="presParOf" srcId="{CDE543B8-A1E9-0647-81A3-770B9FDC29AB}" destId="{43551222-98AC-0E44-A610-A633E18BC552}" srcOrd="0" destOrd="0" presId="urn:microsoft.com/office/officeart/2005/8/layout/orgChart1"/>
    <dgm:cxn modelId="{B9B02383-6300-CC4B-9F6D-FBDBE3F4CC89}" type="presParOf" srcId="{43551222-98AC-0E44-A610-A633E18BC552}" destId="{541879F7-B1F1-304F-AF58-F3B4ED5E98BE}" srcOrd="0" destOrd="0" presId="urn:microsoft.com/office/officeart/2005/8/layout/orgChart1"/>
    <dgm:cxn modelId="{C773BF28-0815-7646-8872-500944D096AB}" type="presParOf" srcId="{43551222-98AC-0E44-A610-A633E18BC552}" destId="{439F44A9-9F67-2147-8438-53237BF3E06E}" srcOrd="1" destOrd="0" presId="urn:microsoft.com/office/officeart/2005/8/layout/orgChart1"/>
    <dgm:cxn modelId="{C04F7F1E-B23A-BE4C-BA7F-2D08041E59ED}" type="presParOf" srcId="{CDE543B8-A1E9-0647-81A3-770B9FDC29AB}" destId="{BB96E17B-D2EE-F643-8735-F93CEDB8FA6B}" srcOrd="1" destOrd="0" presId="urn:microsoft.com/office/officeart/2005/8/layout/orgChart1"/>
    <dgm:cxn modelId="{2A31BD58-52A9-0A41-AEF1-E949315C9BBA}" type="presParOf" srcId="{BB96E17B-D2EE-F643-8735-F93CEDB8FA6B}" destId="{49E3D17B-D6EB-7142-8183-62E15BAA6774}" srcOrd="0" destOrd="0" presId="urn:microsoft.com/office/officeart/2005/8/layout/orgChart1"/>
    <dgm:cxn modelId="{4332AA0B-12F3-7D41-A940-AB7F9267CD17}" type="presParOf" srcId="{BB96E17B-D2EE-F643-8735-F93CEDB8FA6B}" destId="{71056903-C7D8-9443-8838-77C275CDBFF5}" srcOrd="1" destOrd="0" presId="urn:microsoft.com/office/officeart/2005/8/layout/orgChart1"/>
    <dgm:cxn modelId="{2547327C-ED4D-CB45-904F-C7AFEB64BF90}" type="presParOf" srcId="{71056903-C7D8-9443-8838-77C275CDBFF5}" destId="{179C8B17-4D6D-B948-A9A6-2A93A70B195E}" srcOrd="0" destOrd="0" presId="urn:microsoft.com/office/officeart/2005/8/layout/orgChart1"/>
    <dgm:cxn modelId="{69AF9A19-2AD9-7048-9673-B7371E5B5A1F}" type="presParOf" srcId="{179C8B17-4D6D-B948-A9A6-2A93A70B195E}" destId="{7F02453E-5C25-134C-9212-0DD66649F773}" srcOrd="0" destOrd="0" presId="urn:microsoft.com/office/officeart/2005/8/layout/orgChart1"/>
    <dgm:cxn modelId="{A43B7054-3FB2-514F-9F90-EB27455D8857}" type="presParOf" srcId="{179C8B17-4D6D-B948-A9A6-2A93A70B195E}" destId="{081CA5CE-7F2A-1C46-9973-26037D7B4B34}" srcOrd="1" destOrd="0" presId="urn:microsoft.com/office/officeart/2005/8/layout/orgChart1"/>
    <dgm:cxn modelId="{533580D2-AC4C-BB41-940F-08AABE343E22}" type="presParOf" srcId="{71056903-C7D8-9443-8838-77C275CDBFF5}" destId="{78DF4D4D-69AF-E44E-A030-D30AC9EC73B2}" srcOrd="1" destOrd="0" presId="urn:microsoft.com/office/officeart/2005/8/layout/orgChart1"/>
    <dgm:cxn modelId="{A2F236C6-435F-F649-B2BF-C3A93E6C9246}" type="presParOf" srcId="{78DF4D4D-69AF-E44E-A030-D30AC9EC73B2}" destId="{709FC3C2-335F-0948-B99A-F89B8BBC142E}" srcOrd="0" destOrd="0" presId="urn:microsoft.com/office/officeart/2005/8/layout/orgChart1"/>
    <dgm:cxn modelId="{FDAFFBA2-6310-A746-9444-042373C1FD77}" type="presParOf" srcId="{78DF4D4D-69AF-E44E-A030-D30AC9EC73B2}" destId="{BD916045-B208-9A44-95A2-9DC96A57908A}" srcOrd="1" destOrd="0" presId="urn:microsoft.com/office/officeart/2005/8/layout/orgChart1"/>
    <dgm:cxn modelId="{B4596A3D-7F12-F244-8FE9-BB98CC293BDE}" type="presParOf" srcId="{BD916045-B208-9A44-95A2-9DC96A57908A}" destId="{F35463DC-13DD-EE40-A189-D48A5B8069BB}" srcOrd="0" destOrd="0" presId="urn:microsoft.com/office/officeart/2005/8/layout/orgChart1"/>
    <dgm:cxn modelId="{647C00C5-12F6-F941-9BE0-CBE643BCC774}" type="presParOf" srcId="{F35463DC-13DD-EE40-A189-D48A5B8069BB}" destId="{D685DCC6-B78D-C04D-9811-94CB2933C21C}" srcOrd="0" destOrd="0" presId="urn:microsoft.com/office/officeart/2005/8/layout/orgChart1"/>
    <dgm:cxn modelId="{D30BA82E-C226-4A4B-9E0B-D83328AEA010}" type="presParOf" srcId="{F35463DC-13DD-EE40-A189-D48A5B8069BB}" destId="{E4381534-CD47-0A43-9EC5-8AD8C4E4E3FA}" srcOrd="1" destOrd="0" presId="urn:microsoft.com/office/officeart/2005/8/layout/orgChart1"/>
    <dgm:cxn modelId="{A6FE9E5C-1806-0D45-8D1A-78D5BC7562CA}" type="presParOf" srcId="{BD916045-B208-9A44-95A2-9DC96A57908A}" destId="{6BE113D7-6FDF-E84F-8DAB-902DE155FB91}" srcOrd="1" destOrd="0" presId="urn:microsoft.com/office/officeart/2005/8/layout/orgChart1"/>
    <dgm:cxn modelId="{0A61381A-ECA5-C441-87B7-C6DDD9C6AEC6}" type="presParOf" srcId="{BD916045-B208-9A44-95A2-9DC96A57908A}" destId="{B12D7097-97C9-A348-BF30-E7469AE21D4C}" srcOrd="2" destOrd="0" presId="urn:microsoft.com/office/officeart/2005/8/layout/orgChart1"/>
    <dgm:cxn modelId="{0ADA6783-E7A4-1C4E-811C-7682AC2B0B59}" type="presParOf" srcId="{78DF4D4D-69AF-E44E-A030-D30AC9EC73B2}" destId="{8BDAF130-AD96-7E43-AD14-61413E223A11}" srcOrd="2" destOrd="0" presId="urn:microsoft.com/office/officeart/2005/8/layout/orgChart1"/>
    <dgm:cxn modelId="{8DDF34C0-5C2A-6F4F-AB67-0C22913C08CC}" type="presParOf" srcId="{78DF4D4D-69AF-E44E-A030-D30AC9EC73B2}" destId="{F13FDC50-DADB-4947-BD17-F5DC596472C5}" srcOrd="3" destOrd="0" presId="urn:microsoft.com/office/officeart/2005/8/layout/orgChart1"/>
    <dgm:cxn modelId="{22CFC047-0E7B-B047-9ABE-1F23268AB89D}" type="presParOf" srcId="{F13FDC50-DADB-4947-BD17-F5DC596472C5}" destId="{98F9604F-739D-4248-8C5C-9EF0AE49738F}" srcOrd="0" destOrd="0" presId="urn:microsoft.com/office/officeart/2005/8/layout/orgChart1"/>
    <dgm:cxn modelId="{AB5717E6-0C4B-254E-A067-5827FDD0F819}" type="presParOf" srcId="{98F9604F-739D-4248-8C5C-9EF0AE49738F}" destId="{E3F93758-AC65-2F48-A55A-02CCDF849B13}" srcOrd="0" destOrd="0" presId="urn:microsoft.com/office/officeart/2005/8/layout/orgChart1"/>
    <dgm:cxn modelId="{297750A5-1FB9-B84C-A7E4-94D6BC00DE2A}" type="presParOf" srcId="{98F9604F-739D-4248-8C5C-9EF0AE49738F}" destId="{29477450-DE0C-E148-BB4B-182B7D5A6BEF}" srcOrd="1" destOrd="0" presId="urn:microsoft.com/office/officeart/2005/8/layout/orgChart1"/>
    <dgm:cxn modelId="{AE704055-2A40-E84B-AFF5-63961FC22CD3}" type="presParOf" srcId="{F13FDC50-DADB-4947-BD17-F5DC596472C5}" destId="{9C49F8CC-E8E5-EE45-98AB-9EF41E332BAC}" srcOrd="1" destOrd="0" presId="urn:microsoft.com/office/officeart/2005/8/layout/orgChart1"/>
    <dgm:cxn modelId="{F5939FBD-8DF1-3248-A2D2-53C59560C15A}" type="presParOf" srcId="{F13FDC50-DADB-4947-BD17-F5DC596472C5}" destId="{35F8A5E8-CD97-C24A-94C8-04BC38781B35}" srcOrd="2" destOrd="0" presId="urn:microsoft.com/office/officeart/2005/8/layout/orgChart1"/>
    <dgm:cxn modelId="{7BA90724-D413-1144-9777-BC0388621A71}" type="presParOf" srcId="{78DF4D4D-69AF-E44E-A030-D30AC9EC73B2}" destId="{68161DB0-A59A-4D4B-811F-993960035376}" srcOrd="4" destOrd="0" presId="urn:microsoft.com/office/officeart/2005/8/layout/orgChart1"/>
    <dgm:cxn modelId="{DA359F39-DC9C-F24A-A910-2970536BED6C}" type="presParOf" srcId="{78DF4D4D-69AF-E44E-A030-D30AC9EC73B2}" destId="{0E82197F-B8C3-DE48-A9E0-168D7753A60F}" srcOrd="5" destOrd="0" presId="urn:microsoft.com/office/officeart/2005/8/layout/orgChart1"/>
    <dgm:cxn modelId="{ADD5246C-BEC8-7E4D-8250-AF2B6E5F70B9}" type="presParOf" srcId="{0E82197F-B8C3-DE48-A9E0-168D7753A60F}" destId="{03CD5010-DACB-A14A-963C-D94AD908C8F7}" srcOrd="0" destOrd="0" presId="urn:microsoft.com/office/officeart/2005/8/layout/orgChart1"/>
    <dgm:cxn modelId="{D1EB01B5-A7F6-994C-A64E-AEE4F9DE5CB1}" type="presParOf" srcId="{03CD5010-DACB-A14A-963C-D94AD908C8F7}" destId="{055032D3-97A2-C64E-BE0B-6095C5D834F1}" srcOrd="0" destOrd="0" presId="urn:microsoft.com/office/officeart/2005/8/layout/orgChart1"/>
    <dgm:cxn modelId="{A60AA0C0-0A96-FA46-8614-0CC7BD1F56C1}" type="presParOf" srcId="{03CD5010-DACB-A14A-963C-D94AD908C8F7}" destId="{BD00EB02-78A5-FB47-9BFD-42C7EAFED9CC}" srcOrd="1" destOrd="0" presId="urn:microsoft.com/office/officeart/2005/8/layout/orgChart1"/>
    <dgm:cxn modelId="{9019DAA0-614A-864C-9EFD-2AB129B72D48}" type="presParOf" srcId="{0E82197F-B8C3-DE48-A9E0-168D7753A60F}" destId="{75992139-92A8-1949-9D36-BFC3440E9A5A}" srcOrd="1" destOrd="0" presId="urn:microsoft.com/office/officeart/2005/8/layout/orgChart1"/>
    <dgm:cxn modelId="{44337310-0D52-E64E-8848-42AD5D8CAC84}" type="presParOf" srcId="{0E82197F-B8C3-DE48-A9E0-168D7753A60F}" destId="{010B14C4-C68C-ED49-8AA3-BC45F200E6AD}" srcOrd="2" destOrd="0" presId="urn:microsoft.com/office/officeart/2005/8/layout/orgChart1"/>
    <dgm:cxn modelId="{51012249-6DF8-FA43-88C2-7805736AA36B}" type="presParOf" srcId="{71056903-C7D8-9443-8838-77C275CDBFF5}" destId="{40912B90-B497-E54C-9F75-F1FB9829FA77}" srcOrd="2" destOrd="0" presId="urn:microsoft.com/office/officeart/2005/8/layout/orgChart1"/>
    <dgm:cxn modelId="{44CBA5CE-C54D-C240-88E3-2E3549C4171C}" type="presParOf" srcId="{BB96E17B-D2EE-F643-8735-F93CEDB8FA6B}" destId="{424CB3BD-A65F-594B-9061-AF97BA7415B9}" srcOrd="2" destOrd="0" presId="urn:microsoft.com/office/officeart/2005/8/layout/orgChart1"/>
    <dgm:cxn modelId="{7D6197DB-1C55-1A46-B2CE-B41A64BAA2C6}" type="presParOf" srcId="{BB96E17B-D2EE-F643-8735-F93CEDB8FA6B}" destId="{35875F2D-F7A7-EA49-A64A-ACC9AEAB5472}" srcOrd="3" destOrd="0" presId="urn:microsoft.com/office/officeart/2005/8/layout/orgChart1"/>
    <dgm:cxn modelId="{706C02E9-9BBB-7645-97F6-6F472C19F53A}" type="presParOf" srcId="{35875F2D-F7A7-EA49-A64A-ACC9AEAB5472}" destId="{C505B068-B46A-5D42-BD65-4427BBF660B2}" srcOrd="0" destOrd="0" presId="urn:microsoft.com/office/officeart/2005/8/layout/orgChart1"/>
    <dgm:cxn modelId="{764054B0-131E-5E45-826F-ADDF9CD76AEC}" type="presParOf" srcId="{C505B068-B46A-5D42-BD65-4427BBF660B2}" destId="{31127366-4515-1547-A0CA-B4324953634E}" srcOrd="0" destOrd="0" presId="urn:microsoft.com/office/officeart/2005/8/layout/orgChart1"/>
    <dgm:cxn modelId="{56772175-4C21-1F4B-A010-649E2B4FF86F}" type="presParOf" srcId="{C505B068-B46A-5D42-BD65-4427BBF660B2}" destId="{621E9CB2-2028-F44A-B53A-769A56B0E3A3}" srcOrd="1" destOrd="0" presId="urn:microsoft.com/office/officeart/2005/8/layout/orgChart1"/>
    <dgm:cxn modelId="{23B07E2C-0528-6640-A03C-F8765534DBAB}" type="presParOf" srcId="{35875F2D-F7A7-EA49-A64A-ACC9AEAB5472}" destId="{E39183F3-6C83-1645-9091-F1342F8C8F55}" srcOrd="1" destOrd="0" presId="urn:microsoft.com/office/officeart/2005/8/layout/orgChart1"/>
    <dgm:cxn modelId="{CF30CFD1-64E8-4F46-B127-83F1BE11F2A9}" type="presParOf" srcId="{E39183F3-6C83-1645-9091-F1342F8C8F55}" destId="{79E81F06-3DC9-6144-9C17-838590A05FA5}" srcOrd="0" destOrd="0" presId="urn:microsoft.com/office/officeart/2005/8/layout/orgChart1"/>
    <dgm:cxn modelId="{F7B37FA9-1482-6744-AFFF-D8F74A8DD087}" type="presParOf" srcId="{E39183F3-6C83-1645-9091-F1342F8C8F55}" destId="{A9A6879D-C1DC-A94C-815E-5A800171C525}" srcOrd="1" destOrd="0" presId="urn:microsoft.com/office/officeart/2005/8/layout/orgChart1"/>
    <dgm:cxn modelId="{F240455E-69BF-BF41-9A1D-3554EBCB4135}" type="presParOf" srcId="{A9A6879D-C1DC-A94C-815E-5A800171C525}" destId="{1B829377-190D-1E4A-A790-981FEA28464D}" srcOrd="0" destOrd="0" presId="urn:microsoft.com/office/officeart/2005/8/layout/orgChart1"/>
    <dgm:cxn modelId="{0C715E41-BD32-7F42-B69C-9AEAE178D431}" type="presParOf" srcId="{1B829377-190D-1E4A-A790-981FEA28464D}" destId="{B149D270-5D08-F345-A98A-FE30A8E3B97C}" srcOrd="0" destOrd="0" presId="urn:microsoft.com/office/officeart/2005/8/layout/orgChart1"/>
    <dgm:cxn modelId="{65E9680E-560C-6C42-A9FF-E5CAB22B7B41}" type="presParOf" srcId="{1B829377-190D-1E4A-A790-981FEA28464D}" destId="{6288CCD7-7EF0-864F-9D9F-CB8FA7D9420F}" srcOrd="1" destOrd="0" presId="urn:microsoft.com/office/officeart/2005/8/layout/orgChart1"/>
    <dgm:cxn modelId="{8FD709CA-F2CD-0C4C-8BCE-E2B438F39608}" type="presParOf" srcId="{A9A6879D-C1DC-A94C-815E-5A800171C525}" destId="{2EED415B-183A-4342-961C-B91CB5BBDABE}" srcOrd="1" destOrd="0" presId="urn:microsoft.com/office/officeart/2005/8/layout/orgChart1"/>
    <dgm:cxn modelId="{FA8ECCCA-09CE-5444-BCDB-18609B6093DF}" type="presParOf" srcId="{A9A6879D-C1DC-A94C-815E-5A800171C525}" destId="{08CEB3C7-D281-1246-847D-121101C6E078}" srcOrd="2" destOrd="0" presId="urn:microsoft.com/office/officeart/2005/8/layout/orgChart1"/>
    <dgm:cxn modelId="{C45497E6-50A4-BC4C-9C52-EC041F6C6527}" type="presParOf" srcId="{E39183F3-6C83-1645-9091-F1342F8C8F55}" destId="{EED75D7E-AD5A-6440-916C-64D706BEB4F8}" srcOrd="2" destOrd="0" presId="urn:microsoft.com/office/officeart/2005/8/layout/orgChart1"/>
    <dgm:cxn modelId="{ED83B4D1-E9E1-554B-9D0A-01047F7E0430}" type="presParOf" srcId="{E39183F3-6C83-1645-9091-F1342F8C8F55}" destId="{362EACEF-1BE2-624F-916B-21779D97A171}" srcOrd="3" destOrd="0" presId="urn:microsoft.com/office/officeart/2005/8/layout/orgChart1"/>
    <dgm:cxn modelId="{64B3E206-BCE9-C44F-80BF-C0DF2CE7BFC8}" type="presParOf" srcId="{362EACEF-1BE2-624F-916B-21779D97A171}" destId="{A76EB506-8275-3E47-8B72-91AC4F6E89F5}" srcOrd="0" destOrd="0" presId="urn:microsoft.com/office/officeart/2005/8/layout/orgChart1"/>
    <dgm:cxn modelId="{856D3F16-468C-D145-81B4-B841EFB4D1A3}" type="presParOf" srcId="{A76EB506-8275-3E47-8B72-91AC4F6E89F5}" destId="{1D8D9F63-8435-814B-9965-D47770475AD4}" srcOrd="0" destOrd="0" presId="urn:microsoft.com/office/officeart/2005/8/layout/orgChart1"/>
    <dgm:cxn modelId="{B02B2C76-1F88-834A-8450-D7FE36D82A95}" type="presParOf" srcId="{A76EB506-8275-3E47-8B72-91AC4F6E89F5}" destId="{22B2FF02-4922-834B-97BA-A526D8E567DB}" srcOrd="1" destOrd="0" presId="urn:microsoft.com/office/officeart/2005/8/layout/orgChart1"/>
    <dgm:cxn modelId="{20A88B2F-8E28-B845-9741-3A7948960539}" type="presParOf" srcId="{362EACEF-1BE2-624F-916B-21779D97A171}" destId="{702362CB-50C6-7F46-8F43-D957E142F694}" srcOrd="1" destOrd="0" presId="urn:microsoft.com/office/officeart/2005/8/layout/orgChart1"/>
    <dgm:cxn modelId="{D9C8CCC3-A572-0A40-85D4-92F2A27C9DF7}" type="presParOf" srcId="{362EACEF-1BE2-624F-916B-21779D97A171}" destId="{39F455FD-6D60-1B4A-8D1A-CF355DCE0909}" srcOrd="2" destOrd="0" presId="urn:microsoft.com/office/officeart/2005/8/layout/orgChart1"/>
    <dgm:cxn modelId="{752D27F8-5ADE-D94D-AC35-A35DEEB31692}" type="presParOf" srcId="{35875F2D-F7A7-EA49-A64A-ACC9AEAB5472}" destId="{8443004F-5BDB-6445-961A-5284AF1E83CC}" srcOrd="2" destOrd="0" presId="urn:microsoft.com/office/officeart/2005/8/layout/orgChart1"/>
    <dgm:cxn modelId="{BC064EB2-4F12-D643-877E-77B7B07C02E2}" type="presParOf" srcId="{BB96E17B-D2EE-F643-8735-F93CEDB8FA6B}" destId="{A7181A31-9074-AE45-AECA-4693813E0907}" srcOrd="4" destOrd="0" presId="urn:microsoft.com/office/officeart/2005/8/layout/orgChart1"/>
    <dgm:cxn modelId="{7AAAC1FE-0C5A-8244-BDB7-E524DB6B14A6}" type="presParOf" srcId="{BB96E17B-D2EE-F643-8735-F93CEDB8FA6B}" destId="{8F01E114-C280-3741-80AB-9B4CA17D813E}" srcOrd="5" destOrd="0" presId="urn:microsoft.com/office/officeart/2005/8/layout/orgChart1"/>
    <dgm:cxn modelId="{0AA826B3-F4AA-8A47-89DF-14F57E8E36FA}" type="presParOf" srcId="{8F01E114-C280-3741-80AB-9B4CA17D813E}" destId="{EF15EBB9-7B7F-4D4A-910D-1BEBFE1E8C7E}" srcOrd="0" destOrd="0" presId="urn:microsoft.com/office/officeart/2005/8/layout/orgChart1"/>
    <dgm:cxn modelId="{FCE762CF-67D1-B749-BF4C-5C39928B27C0}" type="presParOf" srcId="{EF15EBB9-7B7F-4D4A-910D-1BEBFE1E8C7E}" destId="{354B7122-EB98-294A-A628-DEC570732C71}" srcOrd="0" destOrd="0" presId="urn:microsoft.com/office/officeart/2005/8/layout/orgChart1"/>
    <dgm:cxn modelId="{5783EEFE-57C7-1D46-B365-84B74EDE2C3C}" type="presParOf" srcId="{EF15EBB9-7B7F-4D4A-910D-1BEBFE1E8C7E}" destId="{540595CA-9AAD-D049-89CC-B11959BB7FCC}" srcOrd="1" destOrd="0" presId="urn:microsoft.com/office/officeart/2005/8/layout/orgChart1"/>
    <dgm:cxn modelId="{C08E8F36-2BE7-BF4F-9816-431DF0511D76}" type="presParOf" srcId="{8F01E114-C280-3741-80AB-9B4CA17D813E}" destId="{AFC9FD25-B74C-7F4B-A294-33473F34E20A}" srcOrd="1" destOrd="0" presId="urn:microsoft.com/office/officeart/2005/8/layout/orgChart1"/>
    <dgm:cxn modelId="{21303547-057F-E04D-90B7-B38A5F88B7FE}" type="presParOf" srcId="{AFC9FD25-B74C-7F4B-A294-33473F34E20A}" destId="{A120A164-662F-E94E-A546-43E76A0EB9FB}" srcOrd="0" destOrd="0" presId="urn:microsoft.com/office/officeart/2005/8/layout/orgChart1"/>
    <dgm:cxn modelId="{F22E4C90-3E1B-B143-B672-03AF39A9EE10}" type="presParOf" srcId="{AFC9FD25-B74C-7F4B-A294-33473F34E20A}" destId="{D58FE5AD-CAE3-F04D-ABA1-DA2625EFE32B}" srcOrd="1" destOrd="0" presId="urn:microsoft.com/office/officeart/2005/8/layout/orgChart1"/>
    <dgm:cxn modelId="{DED4D8F4-E2B1-3841-9535-80C78AD24903}" type="presParOf" srcId="{D58FE5AD-CAE3-F04D-ABA1-DA2625EFE32B}" destId="{4D83F2C8-09BF-8B4A-9920-2210989E0015}" srcOrd="0" destOrd="0" presId="urn:microsoft.com/office/officeart/2005/8/layout/orgChart1"/>
    <dgm:cxn modelId="{3D9A0D47-5D63-2847-83ED-928BE4217861}" type="presParOf" srcId="{4D83F2C8-09BF-8B4A-9920-2210989E0015}" destId="{743C17E5-7492-F24D-80E9-563C12EC43ED}" srcOrd="0" destOrd="0" presId="urn:microsoft.com/office/officeart/2005/8/layout/orgChart1"/>
    <dgm:cxn modelId="{017E4B6A-5FFD-A245-A9C6-55CEF33483D4}" type="presParOf" srcId="{4D83F2C8-09BF-8B4A-9920-2210989E0015}" destId="{587535F7-08F4-8A47-A015-8A780B0909D4}" srcOrd="1" destOrd="0" presId="urn:microsoft.com/office/officeart/2005/8/layout/orgChart1"/>
    <dgm:cxn modelId="{56BEE07B-FA84-8D4C-95C0-05FC56EF8F7F}" type="presParOf" srcId="{D58FE5AD-CAE3-F04D-ABA1-DA2625EFE32B}" destId="{B299ADCD-8D3E-5244-BF56-3E0B83729A30}" srcOrd="1" destOrd="0" presId="urn:microsoft.com/office/officeart/2005/8/layout/orgChart1"/>
    <dgm:cxn modelId="{7635F9BD-DE50-4644-BAA8-7780BC06A579}" type="presParOf" srcId="{D58FE5AD-CAE3-F04D-ABA1-DA2625EFE32B}" destId="{28E4B378-CC0A-6C4A-A13B-D28CA2D30035}" srcOrd="2" destOrd="0" presId="urn:microsoft.com/office/officeart/2005/8/layout/orgChart1"/>
    <dgm:cxn modelId="{E75CA7A1-89A0-D945-A0FA-3B1F16437016}" type="presParOf" srcId="{AFC9FD25-B74C-7F4B-A294-33473F34E20A}" destId="{F94B1635-B9BD-8840-866C-90B2D327C63D}" srcOrd="2" destOrd="0" presId="urn:microsoft.com/office/officeart/2005/8/layout/orgChart1"/>
    <dgm:cxn modelId="{316F2AD4-B0B2-3147-B421-A5EE5F780D17}" type="presParOf" srcId="{AFC9FD25-B74C-7F4B-A294-33473F34E20A}" destId="{FBDC1B45-2862-6D46-A691-6671CB8E1FC6}" srcOrd="3" destOrd="0" presId="urn:microsoft.com/office/officeart/2005/8/layout/orgChart1"/>
    <dgm:cxn modelId="{03869FDD-2DB6-C945-BE28-DBAEE1B5A2BC}" type="presParOf" srcId="{FBDC1B45-2862-6D46-A691-6671CB8E1FC6}" destId="{20879478-FB95-3747-86D1-3B75758FA681}" srcOrd="0" destOrd="0" presId="urn:microsoft.com/office/officeart/2005/8/layout/orgChart1"/>
    <dgm:cxn modelId="{19BF8648-E5CA-AE49-96A2-1EA74045BF0D}" type="presParOf" srcId="{20879478-FB95-3747-86D1-3B75758FA681}" destId="{6DEE23EB-0575-9946-A6A5-31D2C7BA02BC}" srcOrd="0" destOrd="0" presId="urn:microsoft.com/office/officeart/2005/8/layout/orgChart1"/>
    <dgm:cxn modelId="{32E518B8-A2CC-6046-ACCB-3E0E7A59E3D8}" type="presParOf" srcId="{20879478-FB95-3747-86D1-3B75758FA681}" destId="{1EA86302-5444-1D41-99AB-26CC09C10B89}" srcOrd="1" destOrd="0" presId="urn:microsoft.com/office/officeart/2005/8/layout/orgChart1"/>
    <dgm:cxn modelId="{19A71DF0-02EE-E54C-B9C7-2436E685C3A4}" type="presParOf" srcId="{FBDC1B45-2862-6D46-A691-6671CB8E1FC6}" destId="{B222154E-7497-F347-ABF4-38B9A663A95F}" srcOrd="1" destOrd="0" presId="urn:microsoft.com/office/officeart/2005/8/layout/orgChart1"/>
    <dgm:cxn modelId="{9A3993C8-CCFE-F84E-9AD8-B7BE5C24D96E}" type="presParOf" srcId="{FBDC1B45-2862-6D46-A691-6671CB8E1FC6}" destId="{DE59C33C-8ACF-674B-A8F8-E57FE956C40F}" srcOrd="2" destOrd="0" presId="urn:microsoft.com/office/officeart/2005/8/layout/orgChart1"/>
    <dgm:cxn modelId="{AFA3D0A8-39DC-2146-B9A1-5F9AF72BD5EC}" type="presParOf" srcId="{8F01E114-C280-3741-80AB-9B4CA17D813E}" destId="{C7A4C82F-A69A-F241-BA39-7580AAC463BE}" srcOrd="2" destOrd="0" presId="urn:microsoft.com/office/officeart/2005/8/layout/orgChart1"/>
    <dgm:cxn modelId="{FD0BDB9A-D197-8842-B352-CEA9867A4024}" type="presParOf" srcId="{BB96E17B-D2EE-F643-8735-F93CEDB8FA6B}" destId="{08627A54-036B-BB4B-BA28-505EED913177}" srcOrd="6" destOrd="0" presId="urn:microsoft.com/office/officeart/2005/8/layout/orgChart1"/>
    <dgm:cxn modelId="{405660AF-30DA-5D48-9196-05079204E5D5}" type="presParOf" srcId="{BB96E17B-D2EE-F643-8735-F93CEDB8FA6B}" destId="{E325F2C3-F977-2343-A8C6-F1EDCF20E139}" srcOrd="7" destOrd="0" presId="urn:microsoft.com/office/officeart/2005/8/layout/orgChart1"/>
    <dgm:cxn modelId="{644B224D-2F72-7443-9A4C-B6671B736BC3}" type="presParOf" srcId="{E325F2C3-F977-2343-A8C6-F1EDCF20E139}" destId="{8A0CD502-91C8-B24B-B9F0-98F5D8ED9FCC}" srcOrd="0" destOrd="0" presId="urn:microsoft.com/office/officeart/2005/8/layout/orgChart1"/>
    <dgm:cxn modelId="{3DE18C3E-27B6-E044-9983-E67140D404BC}" type="presParOf" srcId="{8A0CD502-91C8-B24B-B9F0-98F5D8ED9FCC}" destId="{5D7DE17A-BEA0-8E4A-B84D-B6B7FA1ACFE8}" srcOrd="0" destOrd="0" presId="urn:microsoft.com/office/officeart/2005/8/layout/orgChart1"/>
    <dgm:cxn modelId="{D69E00B6-D526-F841-BA16-B107D1338555}" type="presParOf" srcId="{8A0CD502-91C8-B24B-B9F0-98F5D8ED9FCC}" destId="{0DC95927-99F4-A54D-ADA8-A42867A1245C}" srcOrd="1" destOrd="0" presId="urn:microsoft.com/office/officeart/2005/8/layout/orgChart1"/>
    <dgm:cxn modelId="{8EF72043-9868-E54E-8705-C6CCCADF9536}" type="presParOf" srcId="{E325F2C3-F977-2343-A8C6-F1EDCF20E139}" destId="{8D5258F0-E2E2-8F4B-A753-ECBF6DCFCDC1}" srcOrd="1" destOrd="0" presId="urn:microsoft.com/office/officeart/2005/8/layout/orgChart1"/>
    <dgm:cxn modelId="{D2275E01-7EDC-B045-9F13-541DEE1FB3CB}" type="presParOf" srcId="{8D5258F0-E2E2-8F4B-A753-ECBF6DCFCDC1}" destId="{859819EF-8F33-A747-A6CC-AE570A542282}" srcOrd="0" destOrd="0" presId="urn:microsoft.com/office/officeart/2005/8/layout/orgChart1"/>
    <dgm:cxn modelId="{3DF23F91-1CDC-AF4B-8035-06367CD82FDB}" type="presParOf" srcId="{8D5258F0-E2E2-8F4B-A753-ECBF6DCFCDC1}" destId="{CA012198-43D7-5146-9105-0492A2FC2160}" srcOrd="1" destOrd="0" presId="urn:microsoft.com/office/officeart/2005/8/layout/orgChart1"/>
    <dgm:cxn modelId="{EC71740C-9AFA-2A40-B610-36A0B32EDAA6}" type="presParOf" srcId="{CA012198-43D7-5146-9105-0492A2FC2160}" destId="{3C632004-5616-EA41-8A9E-DA61EDA1F208}" srcOrd="0" destOrd="0" presId="urn:microsoft.com/office/officeart/2005/8/layout/orgChart1"/>
    <dgm:cxn modelId="{253D9955-1ACE-BE47-8814-6505584CB8CB}" type="presParOf" srcId="{3C632004-5616-EA41-8A9E-DA61EDA1F208}" destId="{1F714CC1-2D47-A045-954D-3E5770F8B909}" srcOrd="0" destOrd="0" presId="urn:microsoft.com/office/officeart/2005/8/layout/orgChart1"/>
    <dgm:cxn modelId="{D5E5377A-5D0C-4E45-BF83-DBE9390ABCBA}" type="presParOf" srcId="{3C632004-5616-EA41-8A9E-DA61EDA1F208}" destId="{FC048531-66A3-3C4C-BF16-F8D3DBCDEC57}" srcOrd="1" destOrd="0" presId="urn:microsoft.com/office/officeart/2005/8/layout/orgChart1"/>
    <dgm:cxn modelId="{93666B58-4587-864B-959A-127C3A83A219}" type="presParOf" srcId="{CA012198-43D7-5146-9105-0492A2FC2160}" destId="{E35B2EE1-38AB-DC4F-9C75-D5317040B3E3}" srcOrd="1" destOrd="0" presId="urn:microsoft.com/office/officeart/2005/8/layout/orgChart1"/>
    <dgm:cxn modelId="{2A5435DB-BBB6-D143-AD9B-ED26509167FC}" type="presParOf" srcId="{CA012198-43D7-5146-9105-0492A2FC2160}" destId="{E29BB15A-EBFD-B54D-B9FF-6919B17758EB}" srcOrd="2" destOrd="0" presId="urn:microsoft.com/office/officeart/2005/8/layout/orgChart1"/>
    <dgm:cxn modelId="{219DB541-DC93-674F-B260-1CA8AE42278F}" type="presParOf" srcId="{8D5258F0-E2E2-8F4B-A753-ECBF6DCFCDC1}" destId="{04C101AB-E820-494D-BC8A-2BD1F03C7036}" srcOrd="2" destOrd="0" presId="urn:microsoft.com/office/officeart/2005/8/layout/orgChart1"/>
    <dgm:cxn modelId="{E8300795-5E8E-2F4C-BE62-0304CE379F24}" type="presParOf" srcId="{8D5258F0-E2E2-8F4B-A753-ECBF6DCFCDC1}" destId="{3B6970E0-F7D6-9241-A1BD-93B907502995}" srcOrd="3" destOrd="0" presId="urn:microsoft.com/office/officeart/2005/8/layout/orgChart1"/>
    <dgm:cxn modelId="{006D2132-67C6-7449-A335-49BA54CDF9D7}" type="presParOf" srcId="{3B6970E0-F7D6-9241-A1BD-93B907502995}" destId="{3CA1056A-56A6-F24A-A9A6-632A5BF59D15}" srcOrd="0" destOrd="0" presId="urn:microsoft.com/office/officeart/2005/8/layout/orgChart1"/>
    <dgm:cxn modelId="{0821A886-0948-844C-8189-302217A7CAAE}" type="presParOf" srcId="{3CA1056A-56A6-F24A-A9A6-632A5BF59D15}" destId="{0858FBEC-0C18-2C41-AA71-371E5B4786E7}" srcOrd="0" destOrd="0" presId="urn:microsoft.com/office/officeart/2005/8/layout/orgChart1"/>
    <dgm:cxn modelId="{04375D2D-9A9B-8B46-8A19-C3959D93B234}" type="presParOf" srcId="{3CA1056A-56A6-F24A-A9A6-632A5BF59D15}" destId="{DF50789A-B00B-4B43-BA32-26218C495A0E}" srcOrd="1" destOrd="0" presId="urn:microsoft.com/office/officeart/2005/8/layout/orgChart1"/>
    <dgm:cxn modelId="{533EB13A-FDD0-FF45-971B-282FA732D95E}" type="presParOf" srcId="{3B6970E0-F7D6-9241-A1BD-93B907502995}" destId="{7BC15417-C704-5E48-A471-C7C7FD654FBD}" srcOrd="1" destOrd="0" presId="urn:microsoft.com/office/officeart/2005/8/layout/orgChart1"/>
    <dgm:cxn modelId="{6FA99125-D60C-6143-9F27-F7689DF7A787}" type="presParOf" srcId="{3B6970E0-F7D6-9241-A1BD-93B907502995}" destId="{9E25BFE4-BA46-CA49-8D37-5A442099B301}" srcOrd="2" destOrd="0" presId="urn:microsoft.com/office/officeart/2005/8/layout/orgChart1"/>
    <dgm:cxn modelId="{6203B165-4B8D-B542-9787-7A59C5A3521D}" type="presParOf" srcId="{E325F2C3-F977-2343-A8C6-F1EDCF20E139}" destId="{BB0E0EA6-3AD8-534A-8C07-DD9EC9F39029}" srcOrd="2" destOrd="0" presId="urn:microsoft.com/office/officeart/2005/8/layout/orgChart1"/>
    <dgm:cxn modelId="{5F7BC369-E3E5-5345-9D8A-B13AF80E49E8}" type="presParOf" srcId="{BB96E17B-D2EE-F643-8735-F93CEDB8FA6B}" destId="{FB744C50-CD5F-9C4E-905E-A296FA7F1CF1}" srcOrd="8" destOrd="0" presId="urn:microsoft.com/office/officeart/2005/8/layout/orgChart1"/>
    <dgm:cxn modelId="{E4E4B453-AAD7-E745-95A9-787942B985CE}" type="presParOf" srcId="{BB96E17B-D2EE-F643-8735-F93CEDB8FA6B}" destId="{2452B33A-CF4C-1344-9408-9002D96FEE1B}" srcOrd="9" destOrd="0" presId="urn:microsoft.com/office/officeart/2005/8/layout/orgChart1"/>
    <dgm:cxn modelId="{08DE834D-E527-0140-A237-08BF6EB41016}" type="presParOf" srcId="{2452B33A-CF4C-1344-9408-9002D96FEE1B}" destId="{AE34DC16-97DB-8C4F-A850-66E9BE010C8C}" srcOrd="0" destOrd="0" presId="urn:microsoft.com/office/officeart/2005/8/layout/orgChart1"/>
    <dgm:cxn modelId="{24C37E0F-2F6D-EC40-B8AD-3AF294E28563}" type="presParOf" srcId="{AE34DC16-97DB-8C4F-A850-66E9BE010C8C}" destId="{36E888EA-FB54-9940-A59C-FC9D6ADAC70E}" srcOrd="0" destOrd="0" presId="urn:microsoft.com/office/officeart/2005/8/layout/orgChart1"/>
    <dgm:cxn modelId="{A61633EF-A24D-1748-9180-94C74BE09793}" type="presParOf" srcId="{AE34DC16-97DB-8C4F-A850-66E9BE010C8C}" destId="{35746CEA-5399-8F4F-A1E1-A581C52B49F2}" srcOrd="1" destOrd="0" presId="urn:microsoft.com/office/officeart/2005/8/layout/orgChart1"/>
    <dgm:cxn modelId="{19557EAA-91ED-094A-8AEB-E7DB70AC9E4E}" type="presParOf" srcId="{2452B33A-CF4C-1344-9408-9002D96FEE1B}" destId="{6F67D585-282A-ED49-B5CB-BB4AAF054807}" srcOrd="1" destOrd="0" presId="urn:microsoft.com/office/officeart/2005/8/layout/orgChart1"/>
    <dgm:cxn modelId="{5089D826-0FA9-B646-843C-0A31DB5E4BA8}" type="presParOf" srcId="{6F67D585-282A-ED49-B5CB-BB4AAF054807}" destId="{BFFFBD4F-B6F2-DA47-AD9A-05252CAFB9EB}" srcOrd="0" destOrd="0" presId="urn:microsoft.com/office/officeart/2005/8/layout/orgChart1"/>
    <dgm:cxn modelId="{B528FB33-3CFE-6B46-B82E-BFBC8EDD67A7}" type="presParOf" srcId="{6F67D585-282A-ED49-B5CB-BB4AAF054807}" destId="{4DD02E70-D5D1-164C-B6FB-C5D3B916686A}" srcOrd="1" destOrd="0" presId="urn:microsoft.com/office/officeart/2005/8/layout/orgChart1"/>
    <dgm:cxn modelId="{1C896E9D-B4B8-CB41-8980-A1D3A47F009E}" type="presParOf" srcId="{4DD02E70-D5D1-164C-B6FB-C5D3B916686A}" destId="{64702854-DF73-2446-B1D4-B13537A47296}" srcOrd="0" destOrd="0" presId="urn:microsoft.com/office/officeart/2005/8/layout/orgChart1"/>
    <dgm:cxn modelId="{B020B5B7-69A6-E54C-BB54-8758E276C0A5}" type="presParOf" srcId="{64702854-DF73-2446-B1D4-B13537A47296}" destId="{EA3D1E07-CDAF-E146-980F-D67C750B4A6B}" srcOrd="0" destOrd="0" presId="urn:microsoft.com/office/officeart/2005/8/layout/orgChart1"/>
    <dgm:cxn modelId="{A528EA92-6480-A24F-88DC-8E7E19266D46}" type="presParOf" srcId="{64702854-DF73-2446-B1D4-B13537A47296}" destId="{06FF5281-2D15-544A-9159-95C28CE21C38}" srcOrd="1" destOrd="0" presId="urn:microsoft.com/office/officeart/2005/8/layout/orgChart1"/>
    <dgm:cxn modelId="{85144F60-03CE-984B-94D0-865EE157AC75}" type="presParOf" srcId="{4DD02E70-D5D1-164C-B6FB-C5D3B916686A}" destId="{A675870C-3C6C-4540-AC78-25A7CD95BD4A}" srcOrd="1" destOrd="0" presId="urn:microsoft.com/office/officeart/2005/8/layout/orgChart1"/>
    <dgm:cxn modelId="{7AC7ECC8-19C6-434B-8F77-9C2F0B0B4568}" type="presParOf" srcId="{4DD02E70-D5D1-164C-B6FB-C5D3B916686A}" destId="{8B8863FD-7113-DF4C-9B1D-67EC9FEF49BE}" srcOrd="2" destOrd="0" presId="urn:microsoft.com/office/officeart/2005/8/layout/orgChart1"/>
    <dgm:cxn modelId="{AF04B1DE-D546-7743-8CEB-B9EB116573A8}" type="presParOf" srcId="{2452B33A-CF4C-1344-9408-9002D96FEE1B}" destId="{803FE513-B725-3247-914B-BCE8CC710670}" srcOrd="2" destOrd="0" presId="urn:microsoft.com/office/officeart/2005/8/layout/orgChart1"/>
    <dgm:cxn modelId="{9F6233A1-1895-F244-BE44-AB5EDEC28461}" type="presParOf" srcId="{BB96E17B-D2EE-F643-8735-F93CEDB8FA6B}" destId="{1DC6165E-BB9A-5443-AD5B-C2F9D64B7AB4}" srcOrd="10" destOrd="0" presId="urn:microsoft.com/office/officeart/2005/8/layout/orgChart1"/>
    <dgm:cxn modelId="{D394463A-8D7D-AD41-B879-F89319956600}" type="presParOf" srcId="{BB96E17B-D2EE-F643-8735-F93CEDB8FA6B}" destId="{53AA9B18-7A85-F641-B1B7-217C7059E7DD}" srcOrd="11" destOrd="0" presId="urn:microsoft.com/office/officeart/2005/8/layout/orgChart1"/>
    <dgm:cxn modelId="{DB5C50ED-DF3F-E946-92A5-37517328E96E}" type="presParOf" srcId="{53AA9B18-7A85-F641-B1B7-217C7059E7DD}" destId="{34B86925-9E0E-B340-ADAA-D943AA37355A}" srcOrd="0" destOrd="0" presId="urn:microsoft.com/office/officeart/2005/8/layout/orgChart1"/>
    <dgm:cxn modelId="{0A329756-0502-1946-9EB7-8D9DB533030F}" type="presParOf" srcId="{34B86925-9E0E-B340-ADAA-D943AA37355A}" destId="{00C61C0C-5DA9-0D4C-88B6-41A242B31864}" srcOrd="0" destOrd="0" presId="urn:microsoft.com/office/officeart/2005/8/layout/orgChart1"/>
    <dgm:cxn modelId="{03138342-2FB0-774A-A9B2-99B7AAC9DB6D}" type="presParOf" srcId="{34B86925-9E0E-B340-ADAA-D943AA37355A}" destId="{A9AEBC0B-29E8-A942-AA93-920000D3E142}" srcOrd="1" destOrd="0" presId="urn:microsoft.com/office/officeart/2005/8/layout/orgChart1"/>
    <dgm:cxn modelId="{F6965CC6-A708-AA42-9463-74B6FB5367CF}" type="presParOf" srcId="{53AA9B18-7A85-F641-B1B7-217C7059E7DD}" destId="{CF4C66B1-2773-8A4D-99E0-B3589CEA606D}" srcOrd="1" destOrd="0" presId="urn:microsoft.com/office/officeart/2005/8/layout/orgChart1"/>
    <dgm:cxn modelId="{C27E62FB-FE2A-EA47-80D1-151551F4598A}" type="presParOf" srcId="{CF4C66B1-2773-8A4D-99E0-B3589CEA606D}" destId="{9A6250DE-ACBB-244D-A520-861DC501EF52}" srcOrd="0" destOrd="0" presId="urn:microsoft.com/office/officeart/2005/8/layout/orgChart1"/>
    <dgm:cxn modelId="{7F7D6148-BAF4-284C-A96B-398CE6EA1586}" type="presParOf" srcId="{CF4C66B1-2773-8A4D-99E0-B3589CEA606D}" destId="{86938BD6-DE69-0948-B328-BEC2F1BFFC16}" srcOrd="1" destOrd="0" presId="urn:microsoft.com/office/officeart/2005/8/layout/orgChart1"/>
    <dgm:cxn modelId="{A61EFE05-DCA9-624F-B1F5-D620300477A8}" type="presParOf" srcId="{86938BD6-DE69-0948-B328-BEC2F1BFFC16}" destId="{FECCC266-0036-184E-88C6-60A098FA831B}" srcOrd="0" destOrd="0" presId="urn:microsoft.com/office/officeart/2005/8/layout/orgChart1"/>
    <dgm:cxn modelId="{3130E9CC-6841-F945-9B22-57D32B83B6E4}" type="presParOf" srcId="{FECCC266-0036-184E-88C6-60A098FA831B}" destId="{13CB8E93-CB5E-0D4D-A257-0832D63D0EBB}" srcOrd="0" destOrd="0" presId="urn:microsoft.com/office/officeart/2005/8/layout/orgChart1"/>
    <dgm:cxn modelId="{8F6A782F-D638-2944-B1D1-CAE2541765CD}" type="presParOf" srcId="{FECCC266-0036-184E-88C6-60A098FA831B}" destId="{80DA26A4-CF5B-2944-A394-004FF14EE29D}" srcOrd="1" destOrd="0" presId="urn:microsoft.com/office/officeart/2005/8/layout/orgChart1"/>
    <dgm:cxn modelId="{BB0B87D5-E1C1-4248-8333-334EFE44A5B7}" type="presParOf" srcId="{86938BD6-DE69-0948-B328-BEC2F1BFFC16}" destId="{9A85691C-A815-CD4E-819A-531A02C19E2D}" srcOrd="1" destOrd="0" presId="urn:microsoft.com/office/officeart/2005/8/layout/orgChart1"/>
    <dgm:cxn modelId="{54CD09DA-8172-164C-AA65-2D0C1C43A0D3}" type="presParOf" srcId="{86938BD6-DE69-0948-B328-BEC2F1BFFC16}" destId="{33542943-B07F-934C-B5D3-35F2A106B5FF}" srcOrd="2" destOrd="0" presId="urn:microsoft.com/office/officeart/2005/8/layout/orgChart1"/>
    <dgm:cxn modelId="{690BEE57-926A-054C-AEC5-D7F7737CA9D8}" type="presParOf" srcId="{CF4C66B1-2773-8A4D-99E0-B3589CEA606D}" destId="{CF3C6EBF-767A-A54D-B523-E0FF306F8BAB}" srcOrd="2" destOrd="0" presId="urn:microsoft.com/office/officeart/2005/8/layout/orgChart1"/>
    <dgm:cxn modelId="{FAB3ED5A-A2A4-744F-97AF-E6D2227A71AE}" type="presParOf" srcId="{CF4C66B1-2773-8A4D-99E0-B3589CEA606D}" destId="{7995EC8C-3EE3-A84E-8202-015A57A32E40}" srcOrd="3" destOrd="0" presId="urn:microsoft.com/office/officeart/2005/8/layout/orgChart1"/>
    <dgm:cxn modelId="{DE0F665A-BA90-A742-9223-4FC9EC2E3CC9}" type="presParOf" srcId="{7995EC8C-3EE3-A84E-8202-015A57A32E40}" destId="{C2CD9552-B501-A341-B1D6-662B2B780DE6}" srcOrd="0" destOrd="0" presId="urn:microsoft.com/office/officeart/2005/8/layout/orgChart1"/>
    <dgm:cxn modelId="{B2CE825E-AD6D-BA45-89DF-8EBFD138A11B}" type="presParOf" srcId="{C2CD9552-B501-A341-B1D6-662B2B780DE6}" destId="{D6244C4F-38FD-0244-B986-1C797CB36FF3}" srcOrd="0" destOrd="0" presId="urn:microsoft.com/office/officeart/2005/8/layout/orgChart1"/>
    <dgm:cxn modelId="{AB9DB72F-CD7E-B445-A2EB-541BF084AA1D}" type="presParOf" srcId="{C2CD9552-B501-A341-B1D6-662B2B780DE6}" destId="{4F3ADB07-9FD5-2440-92C9-BCA8045279F1}" srcOrd="1" destOrd="0" presId="urn:microsoft.com/office/officeart/2005/8/layout/orgChart1"/>
    <dgm:cxn modelId="{F4F3D74D-D9A0-9A4E-A638-BF7553C3D417}" type="presParOf" srcId="{7995EC8C-3EE3-A84E-8202-015A57A32E40}" destId="{AE735826-9DC0-E448-886E-A214C5AFCE56}" srcOrd="1" destOrd="0" presId="urn:microsoft.com/office/officeart/2005/8/layout/orgChart1"/>
    <dgm:cxn modelId="{391E9406-FAF5-A64D-8158-93D04E4C4C30}" type="presParOf" srcId="{7995EC8C-3EE3-A84E-8202-015A57A32E40}" destId="{B38B5FE4-E3B3-664A-BFC6-1CEEC44575A6}" srcOrd="2" destOrd="0" presId="urn:microsoft.com/office/officeart/2005/8/layout/orgChart1"/>
    <dgm:cxn modelId="{675970F7-1F25-9D4E-B3CA-ACC8E1310104}" type="presParOf" srcId="{53AA9B18-7A85-F641-B1B7-217C7059E7DD}" destId="{93F8C699-B1F0-4444-86CD-3106AB375BC0}" srcOrd="2" destOrd="0" presId="urn:microsoft.com/office/officeart/2005/8/layout/orgChart1"/>
    <dgm:cxn modelId="{E728DF9F-131B-5540-B53A-C3E969B3C055}" type="presParOf" srcId="{CDE543B8-A1E9-0647-81A3-770B9FDC29AB}" destId="{E5DF516F-E94D-6D4C-91DF-78045BD1C8E0}" srcOrd="2" destOrd="0" presId="urn:microsoft.com/office/officeart/2005/8/layout/orgChart1"/>
    <dgm:cxn modelId="{22D43B14-CEC1-2F43-B278-BBEBD1E954B8}" type="presParOf" srcId="{04B64CE6-5E08-4348-8A9E-57C77E3045F2}" destId="{F98CAC86-8723-E447-BAB4-D1FF86EC354E}" srcOrd="1" destOrd="0" presId="urn:microsoft.com/office/officeart/2005/8/layout/orgChart1"/>
    <dgm:cxn modelId="{71F66D91-8A1F-3547-9C99-3C26E0AF99BA}" type="presParOf" srcId="{F98CAC86-8723-E447-BAB4-D1FF86EC354E}" destId="{FDEA64F1-4D5B-E640-A306-54B8C44F4604}" srcOrd="0" destOrd="0" presId="urn:microsoft.com/office/officeart/2005/8/layout/orgChart1"/>
    <dgm:cxn modelId="{47B76D3A-7B50-BE4B-9C67-D05973C9F345}" type="presParOf" srcId="{FDEA64F1-4D5B-E640-A306-54B8C44F4604}" destId="{F7E1962D-B05C-6245-963B-E9CAA78622E8}" srcOrd="0" destOrd="0" presId="urn:microsoft.com/office/officeart/2005/8/layout/orgChart1"/>
    <dgm:cxn modelId="{D9C5D0D5-B98C-6C4E-A0AE-15F38E10EB76}" type="presParOf" srcId="{FDEA64F1-4D5B-E640-A306-54B8C44F4604}" destId="{7CCB86ED-4DD2-3C41-9135-0B9E35654EA6}" srcOrd="1" destOrd="0" presId="urn:microsoft.com/office/officeart/2005/8/layout/orgChart1"/>
    <dgm:cxn modelId="{0EA0D87D-2157-7F46-BEF3-C23F915A6D21}" type="presParOf" srcId="{F98CAC86-8723-E447-BAB4-D1FF86EC354E}" destId="{5CAAD916-340C-0340-81EA-E174EF34234D}" srcOrd="1" destOrd="0" presId="urn:microsoft.com/office/officeart/2005/8/layout/orgChart1"/>
    <dgm:cxn modelId="{19E4B97C-3A0D-2644-9654-AE4EF6D5B45E}" type="presParOf" srcId="{F98CAC86-8723-E447-BAB4-D1FF86EC354E}" destId="{2BD289D7-B14F-FA40-A605-F7728EEC6D5E}" srcOrd="2" destOrd="0" presId="urn:microsoft.com/office/officeart/2005/8/layout/orgChart1"/>
    <dgm:cxn modelId="{AA2BBD55-F259-EE4D-A611-A1E9D06A1ACA}" type="presParOf" srcId="{04B64CE6-5E08-4348-8A9E-57C77E3045F2}" destId="{65446A45-128C-6D49-B401-EB4779554B66}" srcOrd="2" destOrd="0" presId="urn:microsoft.com/office/officeart/2005/8/layout/orgChart1"/>
    <dgm:cxn modelId="{9C6D374B-F314-424B-B1D3-976304856816}" type="presParOf" srcId="{65446A45-128C-6D49-B401-EB4779554B66}" destId="{5E1D6C76-1AC3-E442-A733-A607EA60806B}" srcOrd="0" destOrd="0" presId="urn:microsoft.com/office/officeart/2005/8/layout/orgChart1"/>
    <dgm:cxn modelId="{0FD12C74-5FB7-9E44-A3F1-7853FAD10670}" type="presParOf" srcId="{5E1D6C76-1AC3-E442-A733-A607EA60806B}" destId="{941BD31A-AD10-3544-A36C-748F6869438A}" srcOrd="0" destOrd="0" presId="urn:microsoft.com/office/officeart/2005/8/layout/orgChart1"/>
    <dgm:cxn modelId="{0E96DAF3-B6D1-674C-8709-178C0A9E3140}" type="presParOf" srcId="{5E1D6C76-1AC3-E442-A733-A607EA60806B}" destId="{AE2E1916-C53D-C449-B150-0921D18ADCB9}" srcOrd="1" destOrd="0" presId="urn:microsoft.com/office/officeart/2005/8/layout/orgChart1"/>
    <dgm:cxn modelId="{433E15CD-6B02-494E-9535-4451B337FDF2}" type="presParOf" srcId="{65446A45-128C-6D49-B401-EB4779554B66}" destId="{491B9531-3313-2047-B8AE-E87F11015343}" srcOrd="1" destOrd="0" presId="urn:microsoft.com/office/officeart/2005/8/layout/orgChart1"/>
    <dgm:cxn modelId="{E5B8E3D6-3141-9D4A-8989-BEACFDED42D8}" type="presParOf" srcId="{65446A45-128C-6D49-B401-EB4779554B66}" destId="{D24B3C50-4229-414B-B426-CD48DE58F1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B4829-9236-A647-9273-410340620F93}">
      <dsp:nvSpPr>
        <dsp:cNvPr id="0" name=""/>
        <dsp:cNvSpPr/>
      </dsp:nvSpPr>
      <dsp:spPr>
        <a:xfrm>
          <a:off x="2066835" y="0"/>
          <a:ext cx="3263504" cy="3263504"/>
        </a:xfrm>
        <a:prstGeom prst="triangle">
          <a:avLst/>
        </a:prstGeom>
        <a:solidFill>
          <a:srgbClr val="F9C0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21DD-C6B2-4F49-8933-FA404B22E111}">
      <dsp:nvSpPr>
        <dsp:cNvPr id="0" name=""/>
        <dsp:cNvSpPr/>
      </dsp:nvSpPr>
      <dsp:spPr>
        <a:xfrm>
          <a:off x="3698587" y="326669"/>
          <a:ext cx="2121277" cy="5800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ALV</a:t>
          </a:r>
        </a:p>
      </dsp:txBody>
      <dsp:txXfrm>
        <a:off x="3726902" y="354984"/>
        <a:ext cx="2064647" cy="523406"/>
      </dsp:txXfrm>
    </dsp:sp>
    <dsp:sp modelId="{492ECAD6-3569-104C-916E-95FC1C67BBCC}">
      <dsp:nvSpPr>
        <dsp:cNvPr id="0" name=""/>
        <dsp:cNvSpPr/>
      </dsp:nvSpPr>
      <dsp:spPr>
        <a:xfrm>
          <a:off x="3698587" y="979210"/>
          <a:ext cx="2121277" cy="5800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Hoofdbestuur</a:t>
          </a:r>
        </a:p>
      </dsp:txBody>
      <dsp:txXfrm>
        <a:off x="3726902" y="1007525"/>
        <a:ext cx="2064647" cy="523406"/>
      </dsp:txXfrm>
    </dsp:sp>
    <dsp:sp modelId="{477B32C6-9F65-4D4F-9CFA-CBB8CFB49645}">
      <dsp:nvSpPr>
        <dsp:cNvPr id="0" name=""/>
        <dsp:cNvSpPr/>
      </dsp:nvSpPr>
      <dsp:spPr>
        <a:xfrm>
          <a:off x="3698587" y="1631751"/>
          <a:ext cx="2121277" cy="5800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Jeugdbestuur/Commissies</a:t>
          </a:r>
        </a:p>
      </dsp:txBody>
      <dsp:txXfrm>
        <a:off x="3726902" y="1660066"/>
        <a:ext cx="2064647" cy="523406"/>
      </dsp:txXfrm>
    </dsp:sp>
    <dsp:sp modelId="{66852B69-F798-074F-9CD6-2E46B1B75C24}">
      <dsp:nvSpPr>
        <dsp:cNvPr id="0" name=""/>
        <dsp:cNvSpPr/>
      </dsp:nvSpPr>
      <dsp:spPr>
        <a:xfrm>
          <a:off x="3698587" y="2284293"/>
          <a:ext cx="2121277" cy="5800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Kader/vrijwilligers</a:t>
          </a:r>
        </a:p>
      </dsp:txBody>
      <dsp:txXfrm>
        <a:off x="3726902" y="2312608"/>
        <a:ext cx="2064647" cy="523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C6EBF-767A-A54D-B523-E0FF306F8BAB}">
      <dsp:nvSpPr>
        <dsp:cNvPr id="0" name=""/>
        <dsp:cNvSpPr/>
      </dsp:nvSpPr>
      <dsp:spPr>
        <a:xfrm>
          <a:off x="5988256" y="978003"/>
          <a:ext cx="121054" cy="94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224"/>
              </a:lnTo>
              <a:lnTo>
                <a:pt x="121054" y="94422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250DE-ACBB-244D-A520-861DC501EF52}">
      <dsp:nvSpPr>
        <dsp:cNvPr id="0" name=""/>
        <dsp:cNvSpPr/>
      </dsp:nvSpPr>
      <dsp:spPr>
        <a:xfrm>
          <a:off x="5988256" y="978003"/>
          <a:ext cx="121054" cy="3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33"/>
              </a:lnTo>
              <a:lnTo>
                <a:pt x="121054" y="3712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165E-BB9A-5443-AD5B-C2F9D64B7AB4}">
      <dsp:nvSpPr>
        <dsp:cNvPr id="0" name=""/>
        <dsp:cNvSpPr/>
      </dsp:nvSpPr>
      <dsp:spPr>
        <a:xfrm>
          <a:off x="3873104" y="403514"/>
          <a:ext cx="2437963" cy="17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6"/>
              </a:lnTo>
              <a:lnTo>
                <a:pt x="2437963" y="86236"/>
              </a:lnTo>
              <a:lnTo>
                <a:pt x="2437963" y="1709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FBD4F-B6F2-DA47-AD9A-05252CAFB9EB}">
      <dsp:nvSpPr>
        <dsp:cNvPr id="0" name=""/>
        <dsp:cNvSpPr/>
      </dsp:nvSpPr>
      <dsp:spPr>
        <a:xfrm>
          <a:off x="5011750" y="978003"/>
          <a:ext cx="121054" cy="3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33"/>
              </a:lnTo>
              <a:lnTo>
                <a:pt x="121054" y="3712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44C50-CD5F-9C4E-905E-A296FA7F1CF1}">
      <dsp:nvSpPr>
        <dsp:cNvPr id="0" name=""/>
        <dsp:cNvSpPr/>
      </dsp:nvSpPr>
      <dsp:spPr>
        <a:xfrm>
          <a:off x="3873104" y="403514"/>
          <a:ext cx="1461457" cy="17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6"/>
              </a:lnTo>
              <a:lnTo>
                <a:pt x="1461457" y="86236"/>
              </a:lnTo>
              <a:lnTo>
                <a:pt x="1461457" y="17097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101AB-E820-494D-BC8A-2BD1F03C7036}">
      <dsp:nvSpPr>
        <dsp:cNvPr id="0" name=""/>
        <dsp:cNvSpPr/>
      </dsp:nvSpPr>
      <dsp:spPr>
        <a:xfrm>
          <a:off x="4035244" y="978003"/>
          <a:ext cx="121054" cy="94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224"/>
              </a:lnTo>
              <a:lnTo>
                <a:pt x="121054" y="94422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819EF-8F33-A747-A6CC-AE570A542282}">
      <dsp:nvSpPr>
        <dsp:cNvPr id="0" name=""/>
        <dsp:cNvSpPr/>
      </dsp:nvSpPr>
      <dsp:spPr>
        <a:xfrm>
          <a:off x="4035244" y="978003"/>
          <a:ext cx="121054" cy="3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33"/>
              </a:lnTo>
              <a:lnTo>
                <a:pt x="121054" y="3712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27A54-036B-BB4B-BA28-505EED913177}">
      <dsp:nvSpPr>
        <dsp:cNvPr id="0" name=""/>
        <dsp:cNvSpPr/>
      </dsp:nvSpPr>
      <dsp:spPr>
        <a:xfrm>
          <a:off x="3873104" y="403514"/>
          <a:ext cx="484952" cy="17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6"/>
              </a:lnTo>
              <a:lnTo>
                <a:pt x="484952" y="86236"/>
              </a:lnTo>
              <a:lnTo>
                <a:pt x="484952" y="17097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B1635-B9BD-8840-866C-90B2D327C63D}">
      <dsp:nvSpPr>
        <dsp:cNvPr id="0" name=""/>
        <dsp:cNvSpPr/>
      </dsp:nvSpPr>
      <dsp:spPr>
        <a:xfrm>
          <a:off x="3058739" y="978003"/>
          <a:ext cx="121054" cy="94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224"/>
              </a:lnTo>
              <a:lnTo>
                <a:pt x="121054" y="94422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0A164-662F-E94E-A546-43E76A0EB9FB}">
      <dsp:nvSpPr>
        <dsp:cNvPr id="0" name=""/>
        <dsp:cNvSpPr/>
      </dsp:nvSpPr>
      <dsp:spPr>
        <a:xfrm>
          <a:off x="3058739" y="978003"/>
          <a:ext cx="121054" cy="3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33"/>
              </a:lnTo>
              <a:lnTo>
                <a:pt x="121054" y="3712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1A31-9074-AE45-AECA-4693813E0907}">
      <dsp:nvSpPr>
        <dsp:cNvPr id="0" name=""/>
        <dsp:cNvSpPr/>
      </dsp:nvSpPr>
      <dsp:spPr>
        <a:xfrm>
          <a:off x="3381550" y="403514"/>
          <a:ext cx="491553" cy="170974"/>
        </a:xfrm>
        <a:custGeom>
          <a:avLst/>
          <a:gdLst/>
          <a:ahLst/>
          <a:cxnLst/>
          <a:rect l="0" t="0" r="0" b="0"/>
          <a:pathLst>
            <a:path>
              <a:moveTo>
                <a:pt x="491553" y="0"/>
              </a:moveTo>
              <a:lnTo>
                <a:pt x="491553" y="86236"/>
              </a:lnTo>
              <a:lnTo>
                <a:pt x="0" y="86236"/>
              </a:lnTo>
              <a:lnTo>
                <a:pt x="0" y="1709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75D7E-AD5A-6440-916C-64D706BEB4F8}">
      <dsp:nvSpPr>
        <dsp:cNvPr id="0" name=""/>
        <dsp:cNvSpPr/>
      </dsp:nvSpPr>
      <dsp:spPr>
        <a:xfrm>
          <a:off x="2082233" y="978003"/>
          <a:ext cx="121054" cy="94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224"/>
              </a:lnTo>
              <a:lnTo>
                <a:pt x="121054" y="94422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81F06-3DC9-6144-9C17-838590A05FA5}">
      <dsp:nvSpPr>
        <dsp:cNvPr id="0" name=""/>
        <dsp:cNvSpPr/>
      </dsp:nvSpPr>
      <dsp:spPr>
        <a:xfrm>
          <a:off x="2082233" y="978003"/>
          <a:ext cx="121054" cy="3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33"/>
              </a:lnTo>
              <a:lnTo>
                <a:pt x="121054" y="3712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CB3BD-A65F-594B-9061-AF97BA7415B9}">
      <dsp:nvSpPr>
        <dsp:cNvPr id="0" name=""/>
        <dsp:cNvSpPr/>
      </dsp:nvSpPr>
      <dsp:spPr>
        <a:xfrm>
          <a:off x="2405045" y="403514"/>
          <a:ext cx="1468059" cy="170974"/>
        </a:xfrm>
        <a:custGeom>
          <a:avLst/>
          <a:gdLst/>
          <a:ahLst/>
          <a:cxnLst/>
          <a:rect l="0" t="0" r="0" b="0"/>
          <a:pathLst>
            <a:path>
              <a:moveTo>
                <a:pt x="1468059" y="0"/>
              </a:moveTo>
              <a:lnTo>
                <a:pt x="1468059" y="86236"/>
              </a:lnTo>
              <a:lnTo>
                <a:pt x="0" y="86236"/>
              </a:lnTo>
              <a:lnTo>
                <a:pt x="0" y="1709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61DB0-A59A-4D4B-811F-993960035376}">
      <dsp:nvSpPr>
        <dsp:cNvPr id="0" name=""/>
        <dsp:cNvSpPr/>
      </dsp:nvSpPr>
      <dsp:spPr>
        <a:xfrm>
          <a:off x="1105727" y="978003"/>
          <a:ext cx="118738" cy="151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215"/>
              </a:lnTo>
              <a:lnTo>
                <a:pt x="118738" y="151721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F130-AD96-7E43-AD14-61413E223A11}">
      <dsp:nvSpPr>
        <dsp:cNvPr id="0" name=""/>
        <dsp:cNvSpPr/>
      </dsp:nvSpPr>
      <dsp:spPr>
        <a:xfrm>
          <a:off x="1105727" y="978003"/>
          <a:ext cx="97586" cy="396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513"/>
              </a:lnTo>
              <a:lnTo>
                <a:pt x="97586" y="39651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FC3C2-335F-0948-B99A-F89B8BBC142E}">
      <dsp:nvSpPr>
        <dsp:cNvPr id="0" name=""/>
        <dsp:cNvSpPr/>
      </dsp:nvSpPr>
      <dsp:spPr>
        <a:xfrm>
          <a:off x="1060007" y="978003"/>
          <a:ext cx="91440" cy="942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2416"/>
              </a:lnTo>
              <a:lnTo>
                <a:pt x="127649" y="94241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3D17B-D6EB-7142-8183-62E15BAA6774}">
      <dsp:nvSpPr>
        <dsp:cNvPr id="0" name=""/>
        <dsp:cNvSpPr/>
      </dsp:nvSpPr>
      <dsp:spPr>
        <a:xfrm>
          <a:off x="1428539" y="403514"/>
          <a:ext cx="2444565" cy="170974"/>
        </a:xfrm>
        <a:custGeom>
          <a:avLst/>
          <a:gdLst/>
          <a:ahLst/>
          <a:cxnLst/>
          <a:rect l="0" t="0" r="0" b="0"/>
          <a:pathLst>
            <a:path>
              <a:moveTo>
                <a:pt x="2444565" y="0"/>
              </a:moveTo>
              <a:lnTo>
                <a:pt x="2444565" y="86236"/>
              </a:lnTo>
              <a:lnTo>
                <a:pt x="0" y="86236"/>
              </a:lnTo>
              <a:lnTo>
                <a:pt x="0" y="17097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879F7-B1F1-304F-AF58-F3B4ED5E98BE}">
      <dsp:nvSpPr>
        <dsp:cNvPr id="0" name=""/>
        <dsp:cNvSpPr/>
      </dsp:nvSpPr>
      <dsp:spPr>
        <a:xfrm>
          <a:off x="3469589" y="0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Voorzitter</a:t>
          </a:r>
        </a:p>
      </dsp:txBody>
      <dsp:txXfrm>
        <a:off x="3469589" y="0"/>
        <a:ext cx="807029" cy="403514"/>
      </dsp:txXfrm>
    </dsp:sp>
    <dsp:sp modelId="{7F02453E-5C25-134C-9212-0DD66649F773}">
      <dsp:nvSpPr>
        <dsp:cNvPr id="0" name=""/>
        <dsp:cNvSpPr/>
      </dsp:nvSpPr>
      <dsp:spPr>
        <a:xfrm>
          <a:off x="1025024" y="574489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Voetbalzaken</a:t>
          </a:r>
        </a:p>
      </dsp:txBody>
      <dsp:txXfrm>
        <a:off x="1025024" y="574489"/>
        <a:ext cx="807029" cy="403514"/>
      </dsp:txXfrm>
    </dsp:sp>
    <dsp:sp modelId="{D685DCC6-B78D-C04D-9811-94CB2933C21C}">
      <dsp:nvSpPr>
        <dsp:cNvPr id="0" name=""/>
        <dsp:cNvSpPr/>
      </dsp:nvSpPr>
      <dsp:spPr>
        <a:xfrm>
          <a:off x="1187657" y="1718663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TJC</a:t>
          </a:r>
        </a:p>
      </dsp:txBody>
      <dsp:txXfrm>
        <a:off x="1187657" y="1718663"/>
        <a:ext cx="807029" cy="403514"/>
      </dsp:txXfrm>
    </dsp:sp>
    <dsp:sp modelId="{E3F93758-AC65-2F48-A55A-02CCDF849B13}">
      <dsp:nvSpPr>
        <dsp:cNvPr id="0" name=""/>
        <dsp:cNvSpPr/>
      </dsp:nvSpPr>
      <dsp:spPr>
        <a:xfrm>
          <a:off x="1203313" y="1172760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HJO</a:t>
          </a:r>
        </a:p>
      </dsp:txBody>
      <dsp:txXfrm>
        <a:off x="1203313" y="1172760"/>
        <a:ext cx="807029" cy="403514"/>
      </dsp:txXfrm>
    </dsp:sp>
    <dsp:sp modelId="{055032D3-97A2-C64E-BE0B-6095C5D834F1}">
      <dsp:nvSpPr>
        <dsp:cNvPr id="0" name=""/>
        <dsp:cNvSpPr/>
      </dsp:nvSpPr>
      <dsp:spPr>
        <a:xfrm>
          <a:off x="1224465" y="2293462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Trainers (voetbal)</a:t>
          </a:r>
        </a:p>
      </dsp:txBody>
      <dsp:txXfrm>
        <a:off x="1224465" y="2293462"/>
        <a:ext cx="807029" cy="403514"/>
      </dsp:txXfrm>
    </dsp:sp>
    <dsp:sp modelId="{31127366-4515-1547-A0CA-B4324953634E}">
      <dsp:nvSpPr>
        <dsp:cNvPr id="0" name=""/>
        <dsp:cNvSpPr/>
      </dsp:nvSpPr>
      <dsp:spPr>
        <a:xfrm>
          <a:off x="2001530" y="574489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Communicatie</a:t>
          </a:r>
        </a:p>
      </dsp:txBody>
      <dsp:txXfrm>
        <a:off x="2001530" y="574489"/>
        <a:ext cx="807029" cy="403514"/>
      </dsp:txXfrm>
    </dsp:sp>
    <dsp:sp modelId="{B149D270-5D08-F345-A98A-FE30A8E3B97C}">
      <dsp:nvSpPr>
        <dsp:cNvPr id="0" name=""/>
        <dsp:cNvSpPr/>
      </dsp:nvSpPr>
      <dsp:spPr>
        <a:xfrm>
          <a:off x="2203287" y="1147480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Communicatie</a:t>
          </a:r>
        </a:p>
      </dsp:txBody>
      <dsp:txXfrm>
        <a:off x="2203287" y="1147480"/>
        <a:ext cx="807029" cy="403514"/>
      </dsp:txXfrm>
    </dsp:sp>
    <dsp:sp modelId="{1D8D9F63-8435-814B-9965-D47770475AD4}">
      <dsp:nvSpPr>
        <dsp:cNvPr id="0" name=""/>
        <dsp:cNvSpPr/>
      </dsp:nvSpPr>
      <dsp:spPr>
        <a:xfrm>
          <a:off x="2203287" y="1720471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PR</a:t>
          </a:r>
        </a:p>
      </dsp:txBody>
      <dsp:txXfrm>
        <a:off x="2203287" y="1720471"/>
        <a:ext cx="807029" cy="403514"/>
      </dsp:txXfrm>
    </dsp:sp>
    <dsp:sp modelId="{354B7122-EB98-294A-A628-DEC570732C71}">
      <dsp:nvSpPr>
        <dsp:cNvPr id="0" name=""/>
        <dsp:cNvSpPr/>
      </dsp:nvSpPr>
      <dsp:spPr>
        <a:xfrm>
          <a:off x="2978036" y="574489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Facilitair</a:t>
          </a:r>
        </a:p>
      </dsp:txBody>
      <dsp:txXfrm>
        <a:off x="2978036" y="574489"/>
        <a:ext cx="807029" cy="403514"/>
      </dsp:txXfrm>
    </dsp:sp>
    <dsp:sp modelId="{743C17E5-7492-F24D-80E9-563C12EC43ED}">
      <dsp:nvSpPr>
        <dsp:cNvPr id="0" name=""/>
        <dsp:cNvSpPr/>
      </dsp:nvSpPr>
      <dsp:spPr>
        <a:xfrm>
          <a:off x="3179793" y="1147480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Terreinbeheer</a:t>
          </a:r>
        </a:p>
      </dsp:txBody>
      <dsp:txXfrm>
        <a:off x="3179793" y="1147480"/>
        <a:ext cx="807029" cy="403514"/>
      </dsp:txXfrm>
    </dsp:sp>
    <dsp:sp modelId="{6DEE23EB-0575-9946-A6A5-31D2C7BA02BC}">
      <dsp:nvSpPr>
        <dsp:cNvPr id="0" name=""/>
        <dsp:cNvSpPr/>
      </dsp:nvSpPr>
      <dsp:spPr>
        <a:xfrm>
          <a:off x="3179793" y="1720471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Gemeente</a:t>
          </a:r>
        </a:p>
      </dsp:txBody>
      <dsp:txXfrm>
        <a:off x="3179793" y="1720471"/>
        <a:ext cx="807029" cy="403514"/>
      </dsp:txXfrm>
    </dsp:sp>
    <dsp:sp modelId="{5D7DE17A-BEA0-8E4A-B84D-B6B7FA1ACFE8}">
      <dsp:nvSpPr>
        <dsp:cNvPr id="0" name=""/>
        <dsp:cNvSpPr/>
      </dsp:nvSpPr>
      <dsp:spPr>
        <a:xfrm>
          <a:off x="3954541" y="574489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Horeca</a:t>
          </a:r>
        </a:p>
      </dsp:txBody>
      <dsp:txXfrm>
        <a:off x="3954541" y="574489"/>
        <a:ext cx="807029" cy="403514"/>
      </dsp:txXfrm>
    </dsp:sp>
    <dsp:sp modelId="{1F714CC1-2D47-A045-954D-3E5770F8B909}">
      <dsp:nvSpPr>
        <dsp:cNvPr id="0" name=""/>
        <dsp:cNvSpPr/>
      </dsp:nvSpPr>
      <dsp:spPr>
        <a:xfrm>
          <a:off x="4156299" y="1147480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Kantinebeheer</a:t>
          </a:r>
        </a:p>
      </dsp:txBody>
      <dsp:txXfrm>
        <a:off x="4156299" y="1147480"/>
        <a:ext cx="807029" cy="403514"/>
      </dsp:txXfrm>
    </dsp:sp>
    <dsp:sp modelId="{0858FBEC-0C18-2C41-AA71-371E5B4786E7}">
      <dsp:nvSpPr>
        <dsp:cNvPr id="0" name=""/>
        <dsp:cNvSpPr/>
      </dsp:nvSpPr>
      <dsp:spPr>
        <a:xfrm>
          <a:off x="4156299" y="1720471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Vrijwilligers</a:t>
          </a:r>
        </a:p>
      </dsp:txBody>
      <dsp:txXfrm>
        <a:off x="4156299" y="1720471"/>
        <a:ext cx="807029" cy="403514"/>
      </dsp:txXfrm>
    </dsp:sp>
    <dsp:sp modelId="{36E888EA-FB54-9940-A59C-FC9D6ADAC70E}">
      <dsp:nvSpPr>
        <dsp:cNvPr id="0" name=""/>
        <dsp:cNvSpPr/>
      </dsp:nvSpPr>
      <dsp:spPr>
        <a:xfrm>
          <a:off x="4931047" y="574489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Commercie</a:t>
          </a:r>
        </a:p>
      </dsp:txBody>
      <dsp:txXfrm>
        <a:off x="4931047" y="574489"/>
        <a:ext cx="807029" cy="403514"/>
      </dsp:txXfrm>
    </dsp:sp>
    <dsp:sp modelId="{EA3D1E07-CDAF-E146-980F-D67C750B4A6B}">
      <dsp:nvSpPr>
        <dsp:cNvPr id="0" name=""/>
        <dsp:cNvSpPr/>
      </dsp:nvSpPr>
      <dsp:spPr>
        <a:xfrm>
          <a:off x="5132805" y="1147480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Sponsorcommissie</a:t>
          </a:r>
        </a:p>
      </dsp:txBody>
      <dsp:txXfrm>
        <a:off x="5132805" y="1147480"/>
        <a:ext cx="807029" cy="403514"/>
      </dsp:txXfrm>
    </dsp:sp>
    <dsp:sp modelId="{00C61C0C-5DA9-0D4C-88B6-41A242B31864}">
      <dsp:nvSpPr>
        <dsp:cNvPr id="0" name=""/>
        <dsp:cNvSpPr/>
      </dsp:nvSpPr>
      <dsp:spPr>
        <a:xfrm>
          <a:off x="5907553" y="574489"/>
          <a:ext cx="807029" cy="403514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Jeugd</a:t>
          </a:r>
        </a:p>
      </dsp:txBody>
      <dsp:txXfrm>
        <a:off x="5907553" y="574489"/>
        <a:ext cx="807029" cy="403514"/>
      </dsp:txXfrm>
    </dsp:sp>
    <dsp:sp modelId="{13CB8E93-CB5E-0D4D-A257-0832D63D0EBB}">
      <dsp:nvSpPr>
        <dsp:cNvPr id="0" name=""/>
        <dsp:cNvSpPr/>
      </dsp:nvSpPr>
      <dsp:spPr>
        <a:xfrm>
          <a:off x="6109310" y="1147480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Jeugdbestuur</a:t>
          </a:r>
        </a:p>
      </dsp:txBody>
      <dsp:txXfrm>
        <a:off x="6109310" y="1147480"/>
        <a:ext cx="807029" cy="403514"/>
      </dsp:txXfrm>
    </dsp:sp>
    <dsp:sp modelId="{D6244C4F-38FD-0244-B986-1C797CB36FF3}">
      <dsp:nvSpPr>
        <dsp:cNvPr id="0" name=""/>
        <dsp:cNvSpPr/>
      </dsp:nvSpPr>
      <dsp:spPr>
        <a:xfrm>
          <a:off x="6109310" y="1720471"/>
          <a:ext cx="807029" cy="40351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Coördinatoren</a:t>
          </a:r>
        </a:p>
      </dsp:txBody>
      <dsp:txXfrm>
        <a:off x="6109310" y="1720471"/>
        <a:ext cx="807029" cy="403514"/>
      </dsp:txXfrm>
    </dsp:sp>
    <dsp:sp modelId="{F7E1962D-B05C-6245-963B-E9CAA78622E8}">
      <dsp:nvSpPr>
        <dsp:cNvPr id="0" name=""/>
        <dsp:cNvSpPr/>
      </dsp:nvSpPr>
      <dsp:spPr>
        <a:xfrm>
          <a:off x="4446095" y="0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Penningmeester</a:t>
          </a:r>
        </a:p>
      </dsp:txBody>
      <dsp:txXfrm>
        <a:off x="4446095" y="0"/>
        <a:ext cx="807029" cy="403514"/>
      </dsp:txXfrm>
    </dsp:sp>
    <dsp:sp modelId="{941BD31A-AD10-3544-A36C-748F6869438A}">
      <dsp:nvSpPr>
        <dsp:cNvPr id="0" name=""/>
        <dsp:cNvSpPr/>
      </dsp:nvSpPr>
      <dsp:spPr>
        <a:xfrm>
          <a:off x="2439489" y="1"/>
          <a:ext cx="807029" cy="403514"/>
        </a:xfrm>
        <a:prstGeom prst="rect">
          <a:avLst/>
        </a:prstGeom>
        <a:solidFill>
          <a:srgbClr val="F9C00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>
              <a:solidFill>
                <a:schemeClr val="tx1"/>
              </a:solidFill>
            </a:rPr>
            <a:t>Secretaris</a:t>
          </a:r>
        </a:p>
      </dsp:txBody>
      <dsp:txXfrm>
        <a:off x="2439489" y="1"/>
        <a:ext cx="807029" cy="40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71D9-0270-437C-A9BF-B49AEE724AC8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43EE-9D9A-4014-B146-D8700608FC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10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EFAB1-85C1-4A76-8C0E-D66BE1DC7847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5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EFAB1-85C1-4A76-8C0E-D66BE1DC7847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6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2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2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0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9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2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1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4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3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1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2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1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6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4C15-6893-4C85-9139-72C15979FA2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29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4042-BABD-4CBE-B002-CA92A154FE9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2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015E-D7D1-4EFA-A620-D56ACA15F9A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61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DF33-F93A-4278-880E-37ED924BBE3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33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79EC-15EB-4876-81C2-0D0B7E046A0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1415-3F01-4A94-A182-4F13B4F0190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74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8B8F-A6AE-49AE-B2B2-008E82B0BDC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5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82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4685-2C72-447B-88AB-8C4D8B49471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9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A4A-3399-47A9-8AF0-6CF2455668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3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A032-D072-4A10-B007-1ED5947B63A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5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64B1-6F29-4442-B7ED-27D3C2E62BD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112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9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608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084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672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0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78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512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980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447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275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25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6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1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5588-4775-431D-B4F6-03259905A42C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21-10-2023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2D09-FD1E-294E-BCD7-4E0F2A8BFE7E}" type="datetimeFigureOut">
              <a:rPr lang="nl-NL" smtClean="0"/>
              <a:t>21-10-2023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2542-DF61-0947-85D9-EE05D0582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09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owerpointsjabloon_V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1143000" y="841782"/>
            <a:ext cx="6858000" cy="2754409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Trebuchet MS"/>
                <a:cs typeface="Trebuchet MS"/>
              </a:rPr>
            </a:br>
            <a:br>
              <a:rPr lang="nl-NL" b="1" dirty="0">
                <a:latin typeface="Trebuchet MS"/>
                <a:cs typeface="Trebuchet MS"/>
              </a:rPr>
            </a:br>
            <a:r>
              <a:rPr lang="nl-NL" sz="4400" b="1" dirty="0">
                <a:latin typeface="Trebuchet MS"/>
                <a:cs typeface="Trebuchet MS"/>
              </a:rPr>
              <a:t>WELKOM</a:t>
            </a:r>
            <a:br>
              <a:rPr lang="nl-NL" sz="4400" b="1" dirty="0">
                <a:latin typeface="Trebuchet MS"/>
                <a:cs typeface="Trebuchet MS"/>
              </a:rPr>
            </a:br>
            <a:br>
              <a:rPr lang="nl-NL" sz="4000" b="1" dirty="0">
                <a:latin typeface="Trebuchet MS"/>
                <a:cs typeface="Trebuchet MS"/>
              </a:rPr>
            </a:br>
            <a:r>
              <a:rPr lang="nl-NL" sz="3100" b="1" dirty="0">
                <a:latin typeface="Trebuchet MS"/>
                <a:cs typeface="Trebuchet MS"/>
              </a:rPr>
              <a:t>Algemene Leden Vergadering</a:t>
            </a:r>
            <a:br>
              <a:rPr lang="nl-NL" sz="3100" dirty="0">
                <a:latin typeface="Trebuchet MS"/>
                <a:cs typeface="Trebuchet MS"/>
              </a:rPr>
            </a:br>
            <a:br>
              <a:rPr lang="nl-NL" sz="3100" dirty="0">
                <a:latin typeface="Trebuchet MS"/>
                <a:cs typeface="Trebuchet MS"/>
              </a:rPr>
            </a:br>
            <a:r>
              <a:rPr lang="nl-NL" sz="3100" dirty="0">
                <a:latin typeface="Trebuchet MS"/>
                <a:cs typeface="Trebuchet MS"/>
              </a:rPr>
              <a:t>23 oktober 2023</a:t>
            </a:r>
          </a:p>
        </p:txBody>
      </p:sp>
    </p:spTree>
    <p:extLst>
      <p:ext uri="{BB962C8B-B14F-4D97-AF65-F5344CB8AC3E}">
        <p14:creationId xmlns:p14="http://schemas.microsoft.com/office/powerpoint/2010/main" val="287025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88828" y="1575306"/>
            <a:ext cx="5454168" cy="5400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5c. verkiezing bestuursleden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88828" y="2469450"/>
            <a:ext cx="6290853" cy="15835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Mart </a:t>
            </a:r>
            <a:r>
              <a:rPr lang="nl-NL" sz="1800" dirty="0" err="1">
                <a:solidFill>
                  <a:prstClr val="black"/>
                </a:solidFill>
                <a:latin typeface="Trebuchet MS" panose="020B0603020202020204" pitchFamily="34" charset="0"/>
              </a:rPr>
              <a:t>Bammens</a:t>
            </a: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		Jeugdvoorzitter</a:t>
            </a:r>
          </a:p>
          <a:p>
            <a:pPr algn="l"/>
            <a:endParaRPr lang="nl-NL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4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88828" y="1575306"/>
            <a:ext cx="5454168" cy="5400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5d. Nog in te vullen bestuursfuncties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88828" y="2469450"/>
            <a:ext cx="6290853" cy="18137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Penningmeester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Voetbalzaken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Horeca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Commercie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155641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78195" y="1617033"/>
            <a:ext cx="8823030" cy="540060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6. Verkiezing voorzitter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88706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D49742D3-CEF5-2516-9A05-CD0673A6C420}"/>
              </a:ext>
            </a:extLst>
          </p:cNvPr>
          <p:cNvSpPr txBox="1">
            <a:spLocks/>
          </p:cNvSpPr>
          <p:nvPr/>
        </p:nvSpPr>
        <p:spPr>
          <a:xfrm>
            <a:off x="988828" y="2469450"/>
            <a:ext cx="6290853" cy="25922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Henri </a:t>
            </a:r>
            <a:r>
              <a:rPr lang="nl-NL" sz="18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Ekstijn</a:t>
            </a: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7129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78196" y="2172560"/>
            <a:ext cx="7141401" cy="1751458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7. Speerpunten beleid 2023 – 2024</a:t>
            </a:r>
          </a:p>
          <a:p>
            <a:pPr algn="l">
              <a:lnSpc>
                <a:spcPct val="150000"/>
              </a:lnSpc>
            </a:pPr>
            <a:r>
              <a:rPr lang="nl-NL" sz="1200" b="0" i="0" dirty="0">
                <a:solidFill>
                  <a:srgbClr val="747474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nl-NL" sz="1600" b="0" i="0" dirty="0">
                <a:effectLst/>
                <a:latin typeface="Trebuchet MS" panose="020B0603020202020204" pitchFamily="34" charset="0"/>
              </a:rPr>
              <a:t>- Invullen open posities hoofdbestuur</a:t>
            </a:r>
            <a:br>
              <a:rPr lang="nl-NL" sz="1600" dirty="0"/>
            </a:br>
            <a:r>
              <a:rPr lang="nl-NL" sz="1600" b="0" i="0" dirty="0">
                <a:effectLst/>
                <a:latin typeface="Trebuchet MS" panose="020B0603020202020204" pitchFamily="34" charset="0"/>
              </a:rPr>
              <a:t>– Technisch beleid</a:t>
            </a:r>
          </a:p>
          <a:p>
            <a:pPr algn="l">
              <a:lnSpc>
                <a:spcPct val="150000"/>
              </a:lnSpc>
            </a:pPr>
            <a:r>
              <a:rPr lang="nl-NL" sz="1600" b="0" i="0" dirty="0">
                <a:effectLst/>
                <a:latin typeface="Trebuchet MS" panose="020B0603020202020204" pitchFamily="34" charset="0"/>
              </a:rPr>
              <a:t>– Vervanging verlichting velden LED</a:t>
            </a:r>
            <a:br>
              <a:rPr lang="nl-NL" sz="1600" dirty="0"/>
            </a:br>
            <a:r>
              <a:rPr lang="nl-NL" sz="1600" b="0" i="0" dirty="0">
                <a:effectLst/>
                <a:latin typeface="Trebuchet MS" panose="020B0603020202020204" pitchFamily="34" charset="0"/>
              </a:rPr>
              <a:t>– Energiemaatregelen</a:t>
            </a:r>
            <a:br>
              <a:rPr lang="nl-NL" sz="1600" dirty="0"/>
            </a:br>
            <a:r>
              <a:rPr lang="nl-NL" sz="1600" b="0" i="0" dirty="0">
                <a:effectLst/>
                <a:latin typeface="Trebuchet MS" panose="020B0603020202020204" pitchFamily="34" charset="0"/>
              </a:rPr>
              <a:t>– Voorbereiden verbouwing kantine</a:t>
            </a:r>
            <a:endParaRPr lang="nl-NL" sz="1600" b="1" dirty="0"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88706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0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58E2E81-E2A1-7204-0CB7-1E01D65C9A07}"/>
              </a:ext>
            </a:extLst>
          </p:cNvPr>
          <p:cNvSpPr/>
          <p:nvPr/>
        </p:nvSpPr>
        <p:spPr>
          <a:xfrm>
            <a:off x="592282" y="1381991"/>
            <a:ext cx="6452755" cy="30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2720B61-E2B5-77B6-F0F8-9538DBD7DD71}"/>
              </a:ext>
            </a:extLst>
          </p:cNvPr>
          <p:cNvSpPr/>
          <p:nvPr/>
        </p:nvSpPr>
        <p:spPr>
          <a:xfrm>
            <a:off x="696191" y="4322618"/>
            <a:ext cx="3771901" cy="44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48172DD-35B5-0D18-E846-A3978561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728" y="1424990"/>
            <a:ext cx="6858000" cy="1790700"/>
          </a:xfrm>
        </p:spPr>
        <p:txBody>
          <a:bodyPr/>
          <a:lstStyle/>
          <a:p>
            <a:r>
              <a:rPr lang="nl-NL" dirty="0"/>
              <a:t>Stabiel op weg naar een mooie toekomst!</a:t>
            </a:r>
          </a:p>
        </p:txBody>
      </p:sp>
      <p:sp>
        <p:nvSpPr>
          <p:cNvPr id="11" name="Ondertitel 10">
            <a:extLst>
              <a:ext uri="{FF2B5EF4-FFF2-40B4-BE49-F238E27FC236}">
                <a16:creationId xmlns:a16="http://schemas.microsoft.com/office/drawing/2014/main" id="{4056D803-C128-899D-5576-1B1FCD49E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82132"/>
            <a:ext cx="6858000" cy="1241822"/>
          </a:xfrm>
        </p:spPr>
        <p:txBody>
          <a:bodyPr/>
          <a:lstStyle/>
          <a:p>
            <a:r>
              <a:rPr lang="nl-NL" dirty="0"/>
              <a:t>Vorming bestuur 2023</a:t>
            </a:r>
          </a:p>
        </p:txBody>
      </p:sp>
    </p:spTree>
    <p:extLst>
      <p:ext uri="{BB962C8B-B14F-4D97-AF65-F5344CB8AC3E}">
        <p14:creationId xmlns:p14="http://schemas.microsoft.com/office/powerpoint/2010/main" val="164653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A93FD-0F17-FADC-6D24-58A146E9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9420"/>
            <a:ext cx="7886700" cy="994172"/>
          </a:xfrm>
        </p:spPr>
        <p:txBody>
          <a:bodyPr/>
          <a:lstStyle/>
          <a:p>
            <a:r>
              <a:rPr lang="nl-NL" dirty="0"/>
              <a:t>Doelstelling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4BB3CE-4757-091A-C353-96FCD109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5218"/>
            <a:ext cx="7886700" cy="2367504"/>
          </a:xfrm>
        </p:spPr>
        <p:txBody>
          <a:bodyPr/>
          <a:lstStyle/>
          <a:p>
            <a:r>
              <a:rPr lang="nl-NL" dirty="0"/>
              <a:t>Focus op voetbal en financiën</a:t>
            </a:r>
          </a:p>
          <a:p>
            <a:r>
              <a:rPr lang="nl-NL" dirty="0"/>
              <a:t>Vertrek vanuit bestaande documenten</a:t>
            </a:r>
          </a:p>
          <a:p>
            <a:r>
              <a:rPr lang="nl-NL" dirty="0"/>
              <a:t>Zaken duidelijk en goed organiseren/regelen</a:t>
            </a:r>
          </a:p>
          <a:p>
            <a:r>
              <a:rPr lang="nl-NL" dirty="0"/>
              <a:t>Zorgen voor massa: vrijwilligers kwantiteit koppelen aan kwaliteit</a:t>
            </a:r>
          </a:p>
          <a:p>
            <a:r>
              <a:rPr lang="nl-NL" dirty="0"/>
              <a:t>Op zoek naar positieve </a:t>
            </a:r>
            <a:r>
              <a:rPr lang="nl-NL" dirty="0" err="1"/>
              <a:t>samenwerkers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51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Menselijk gezicht, kleding, overhemd&#10;&#10;Automatisch gegenereerde beschrijving">
            <a:extLst>
              <a:ext uri="{FF2B5EF4-FFF2-40B4-BE49-F238E27FC236}">
                <a16:creationId xmlns:a16="http://schemas.microsoft.com/office/drawing/2014/main" id="{AF8C094F-D99D-AE53-D5C4-93CD8FE3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60" y="909233"/>
            <a:ext cx="2253260" cy="1571648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1" y="833378"/>
            <a:ext cx="8280" cy="34838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Menselijk gezicht, persoon, glimlach, person&#10;&#10;Automatisch gegenereerde beschrijving">
            <a:extLst>
              <a:ext uri="{FF2B5EF4-FFF2-40B4-BE49-F238E27FC236}">
                <a16:creationId xmlns:a16="http://schemas.microsoft.com/office/drawing/2014/main" id="{5E56CD02-C389-CA98-5E18-9DBA8F26A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60" y="2753485"/>
            <a:ext cx="2280095" cy="1402259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2571749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1" y="2571749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250C6780-FBFF-4D50-0D5E-9DD7229DE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59" y="2753485"/>
            <a:ext cx="1940843" cy="140225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8CAF0FC-F03C-94B6-8F53-A763423F6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686" y="942404"/>
            <a:ext cx="1878806" cy="14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DB5722D-1AC1-10DB-3374-2736F804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12" y="1036411"/>
            <a:ext cx="4112636" cy="3259264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EAA8329-BA1D-F6AD-7AD8-D926CA789DB3}"/>
              </a:ext>
            </a:extLst>
          </p:cNvPr>
          <p:cNvSpPr/>
          <p:nvPr/>
        </p:nvSpPr>
        <p:spPr>
          <a:xfrm>
            <a:off x="3747052" y="2167950"/>
            <a:ext cx="973652" cy="923120"/>
          </a:xfrm>
          <a:prstGeom prst="ellipse">
            <a:avLst/>
          </a:prstGeom>
          <a:solidFill>
            <a:srgbClr val="F9C001">
              <a:alpha val="2988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922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12" descr="Afbeelding met tekst, binnen, plafond&#10;&#10;Automatisch gegenereerde beschrijving">
            <a:extLst>
              <a:ext uri="{FF2B5EF4-FFF2-40B4-BE49-F238E27FC236}">
                <a16:creationId xmlns:a16="http://schemas.microsoft.com/office/drawing/2014/main" id="{0DBB6FD4-D048-E780-149C-AF3CBF731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3" r="-54"/>
          <a:stretch/>
        </p:blipFill>
        <p:spPr>
          <a:xfrm>
            <a:off x="1704298" y="1013719"/>
            <a:ext cx="6029416" cy="26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4953D-E268-1325-BFD9-ED6A3B2D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69" y="4059659"/>
            <a:ext cx="3213314" cy="24130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1125" dirty="0" err="1"/>
              <a:t>Prestatiemodel</a:t>
            </a:r>
            <a:br>
              <a:rPr lang="en-US" sz="1125" dirty="0"/>
            </a:br>
            <a:r>
              <a:rPr lang="en-US" sz="1125" dirty="0" err="1"/>
              <a:t>Talentenacademie</a:t>
            </a:r>
            <a:endParaRPr lang="en-US" sz="1125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50EF6CD-64A6-429F-F5DA-1F8DE3577DBF}"/>
              </a:ext>
            </a:extLst>
          </p:cNvPr>
          <p:cNvSpPr txBox="1"/>
          <p:nvPr/>
        </p:nvSpPr>
        <p:spPr>
          <a:xfrm>
            <a:off x="159370" y="1559464"/>
            <a:ext cx="1596628" cy="1708160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  <a:latin typeface="Calibri" panose="020F0502020204030204"/>
              </a:rPr>
              <a:t>Wilhelmina is een nette, stabiele vereniging, waarmee de leden zich verbonden voelen en trots zijn op de club.</a:t>
            </a:r>
          </a:p>
          <a:p>
            <a:pPr algn="ctr"/>
            <a:endParaRPr lang="nl-NL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Droom</a:t>
            </a:r>
            <a:endParaRPr lang="nl-NL" sz="135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5A6C85B-279C-99CF-E691-0BA414D5CAC1}"/>
              </a:ext>
            </a:extLst>
          </p:cNvPr>
          <p:cNvSpPr txBox="1"/>
          <p:nvPr/>
        </p:nvSpPr>
        <p:spPr>
          <a:xfrm>
            <a:off x="1943472" y="1541289"/>
            <a:ext cx="1596628" cy="2285241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Wilhelmina haalt het beste uit zijn (jeugd)voetballers. Elke (jeugd)speler verdient de kans om zich op haar/zijn niveau individueel te ontwikkelen</a:t>
            </a:r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Missie</a:t>
            </a:r>
            <a:r>
              <a:rPr lang="nl-NL" sz="210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nl-NL" sz="135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817071D-B168-300B-35AC-AAB697F22CD1}"/>
              </a:ext>
            </a:extLst>
          </p:cNvPr>
          <p:cNvSpPr txBox="1"/>
          <p:nvPr/>
        </p:nvSpPr>
        <p:spPr>
          <a:xfrm>
            <a:off x="1938287" y="3763824"/>
            <a:ext cx="1596628" cy="1223412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i="1" dirty="0">
                <a:solidFill>
                  <a:prstClr val="black"/>
                </a:solidFill>
                <a:latin typeface="Calibri" panose="020F0502020204030204"/>
              </a:rPr>
              <a:t>Voorbeeld:</a:t>
            </a:r>
          </a:p>
          <a:p>
            <a:pPr algn="ctr"/>
            <a:r>
              <a:rPr lang="nl-NL" sz="1050" i="1" dirty="0">
                <a:solidFill>
                  <a:prstClr val="black"/>
                </a:solidFill>
                <a:latin typeface="Calibri" panose="020F0502020204030204"/>
              </a:rPr>
              <a:t>We zijn één team waarin we met elkaar samenwerken om samen vooruit te gaan.  </a:t>
            </a:r>
            <a:endParaRPr lang="nl-NL" sz="900" i="1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Cultuur</a:t>
            </a:r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3C65569-F91D-3948-3326-8D1F2B065DC1}"/>
              </a:ext>
            </a:extLst>
          </p:cNvPr>
          <p:cNvSpPr txBox="1"/>
          <p:nvPr/>
        </p:nvSpPr>
        <p:spPr>
          <a:xfrm>
            <a:off x="3700860" y="972577"/>
            <a:ext cx="1406165" cy="2839239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pPr algn="ctr"/>
            <a:endParaRPr lang="nl-NL" sz="1500" i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nl-NL" sz="1500" i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1500" i="1" dirty="0">
                <a:solidFill>
                  <a:prstClr val="black"/>
                </a:solidFill>
                <a:latin typeface="Calibri" panose="020F0502020204030204"/>
              </a:rPr>
              <a:t>Voorbeeld:</a:t>
            </a:r>
          </a:p>
          <a:p>
            <a:pPr algn="ctr"/>
            <a:endParaRPr lang="nl-NL" sz="1500" i="1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prstClr val="black"/>
                </a:solidFill>
                <a:latin typeface="Calibri" panose="020F0502020204030204"/>
              </a:rPr>
              <a:t>Samenwerking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prstClr val="black"/>
                </a:solidFill>
                <a:latin typeface="Calibri" panose="020F0502020204030204"/>
              </a:rPr>
              <a:t>respectvol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prstClr val="black"/>
                </a:solidFill>
                <a:latin typeface="Calibri" panose="020F0502020204030204"/>
              </a:rPr>
              <a:t>binding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prstClr val="black"/>
                </a:solidFill>
                <a:latin typeface="Calibri" panose="020F0502020204030204"/>
              </a:rPr>
              <a:t>ontwikkeling</a:t>
            </a:r>
            <a:endParaRPr lang="nl-NL" sz="1050" i="1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nl-NL" sz="135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nl-NL" sz="15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Waarden</a:t>
            </a:r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21A4C49-54D2-5430-589A-5CB01B358622}"/>
              </a:ext>
            </a:extLst>
          </p:cNvPr>
          <p:cNvSpPr txBox="1"/>
          <p:nvPr/>
        </p:nvSpPr>
        <p:spPr>
          <a:xfrm>
            <a:off x="5214340" y="972577"/>
            <a:ext cx="2854757" cy="2793072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endParaRPr lang="nl-NL" sz="1350" i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Voorbeeld:</a:t>
            </a:r>
          </a:p>
          <a:p>
            <a:pPr marL="257175" indent="-257175">
              <a:buFontTx/>
              <a:buAutoNum type="arabicPeriod"/>
            </a:pPr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Niemand is belangrijker dan de club</a:t>
            </a:r>
          </a:p>
          <a:p>
            <a:pPr marL="257175" indent="-257175">
              <a:buFontTx/>
              <a:buAutoNum type="arabicPeriod"/>
            </a:pPr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We maken geen ruzie maar tijd voor een gesprek en houden conflicten binnenskamers</a:t>
            </a:r>
          </a:p>
          <a:p>
            <a:pPr marL="257175" indent="-257175">
              <a:buFontTx/>
              <a:buAutoNum type="arabicPeriod"/>
            </a:pPr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We gaan voor </a:t>
            </a:r>
            <a:r>
              <a:rPr lang="nl-NL" sz="1350" i="1" dirty="0" err="1">
                <a:solidFill>
                  <a:prstClr val="black"/>
                </a:solidFill>
                <a:latin typeface="Calibri" panose="020F0502020204030204"/>
              </a:rPr>
              <a:t>positiviteit</a:t>
            </a:r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57175" indent="-257175">
              <a:buFontTx/>
              <a:buAutoNum type="arabicPeriod"/>
            </a:pPr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We zijn zuinig op </a:t>
            </a:r>
            <a:r>
              <a:rPr lang="nl-NL" sz="1350" i="1" dirty="0" err="1">
                <a:solidFill>
                  <a:prstClr val="black"/>
                </a:solidFill>
                <a:latin typeface="Calibri" panose="020F0502020204030204"/>
              </a:rPr>
              <a:t>Wilheliminianen</a:t>
            </a:r>
            <a:endParaRPr lang="nl-NL" sz="1350" i="1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Ontwikkeling gaat voor prestatie</a:t>
            </a:r>
          </a:p>
          <a:p>
            <a:pPr marL="257175" indent="-257175">
              <a:buFontTx/>
              <a:buAutoNum type="arabicPeriod"/>
            </a:pPr>
            <a:r>
              <a:rPr lang="nl-NL" sz="1350" i="1" dirty="0">
                <a:solidFill>
                  <a:prstClr val="black"/>
                </a:solidFill>
                <a:latin typeface="Calibri" panose="020F0502020204030204"/>
              </a:rPr>
              <a:t>Vrijwillig is niet vrijblijvend </a:t>
            </a:r>
            <a:endParaRPr lang="nl-NL" sz="1350" i="1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endParaRPr lang="nl-NL" sz="6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Principes</a:t>
            </a:r>
            <a:r>
              <a:rPr lang="nl-NL" sz="210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  </a:t>
            </a:r>
            <a:endParaRPr lang="nl-NL" sz="135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F26700E-2F4A-C197-5DDA-2075BD7070CA}"/>
              </a:ext>
            </a:extLst>
          </p:cNvPr>
          <p:cNvSpPr txBox="1"/>
          <p:nvPr/>
        </p:nvSpPr>
        <p:spPr>
          <a:xfrm rot="16200000">
            <a:off x="7746732" y="2092113"/>
            <a:ext cx="1719626" cy="738664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pPr algn="ctr"/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Output</a:t>
            </a:r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BD7FBB7-0834-C3B8-F8EB-A488675F2E71}"/>
              </a:ext>
            </a:extLst>
          </p:cNvPr>
          <p:cNvSpPr txBox="1"/>
          <p:nvPr/>
        </p:nvSpPr>
        <p:spPr>
          <a:xfrm>
            <a:off x="5214339" y="4104754"/>
            <a:ext cx="2854756" cy="415498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Waardevol gedrag</a:t>
            </a:r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3" name="Gebogen verbindingslijn 22">
            <a:extLst>
              <a:ext uri="{FF2B5EF4-FFF2-40B4-BE49-F238E27FC236}">
                <a16:creationId xmlns:a16="http://schemas.microsoft.com/office/drawing/2014/main" id="{5271B147-8FCC-35F1-481B-4CB078CF84C5}"/>
              </a:ext>
            </a:extLst>
          </p:cNvPr>
          <p:cNvCxnSpPr>
            <a:cxnSpLocks/>
            <a:stCxn id="15" idx="3"/>
          </p:cNvCxnSpPr>
          <p:nvPr/>
        </p:nvCxnSpPr>
        <p:spPr>
          <a:xfrm rot="16200000" flipV="1">
            <a:off x="4363077" y="-2641837"/>
            <a:ext cx="955300" cy="7531637"/>
          </a:xfrm>
          <a:prstGeom prst="bentConnector2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bogen verbindingslijn 17">
            <a:extLst>
              <a:ext uri="{FF2B5EF4-FFF2-40B4-BE49-F238E27FC236}">
                <a16:creationId xmlns:a16="http://schemas.microsoft.com/office/drawing/2014/main" id="{616090F1-FDB9-9F33-6186-B629792FF42C}"/>
              </a:ext>
            </a:extLst>
          </p:cNvPr>
          <p:cNvCxnSpPr>
            <a:cxnSpLocks/>
            <a:stCxn id="13" idx="2"/>
            <a:endCxn id="16" idx="1"/>
          </p:cNvCxnSpPr>
          <p:nvPr/>
        </p:nvCxnSpPr>
        <p:spPr>
          <a:xfrm rot="16200000" flipH="1">
            <a:off x="4558798" y="3656961"/>
            <a:ext cx="500687" cy="810396"/>
          </a:xfrm>
          <a:prstGeom prst="bentConnector2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bogen verbindingslijn 18">
            <a:extLst>
              <a:ext uri="{FF2B5EF4-FFF2-40B4-BE49-F238E27FC236}">
                <a16:creationId xmlns:a16="http://schemas.microsoft.com/office/drawing/2014/main" id="{F8EC1DB1-A313-69B4-26E7-BF4E8F4D28C0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 flipV="1">
            <a:off x="8069095" y="3321258"/>
            <a:ext cx="537450" cy="991245"/>
          </a:xfrm>
          <a:prstGeom prst="bentConnector2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7AC618D-B91A-9239-833A-3E56A013602A}"/>
              </a:ext>
            </a:extLst>
          </p:cNvPr>
          <p:cNvSpPr txBox="1"/>
          <p:nvPr/>
        </p:nvSpPr>
        <p:spPr>
          <a:xfrm>
            <a:off x="1943471" y="103585"/>
            <a:ext cx="1596628" cy="1292662"/>
          </a:xfrm>
          <a:prstGeom prst="rect">
            <a:avLst/>
          </a:prstGeom>
          <a:solidFill>
            <a:srgbClr val="F9C0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  <a:latin typeface="Calibri" panose="020F0502020204030204"/>
              </a:rPr>
              <a:t>Met plezier naar prestatie en prestatie geeft plezier.</a:t>
            </a:r>
            <a:endParaRPr lang="nl-NL" sz="12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nl-NL" sz="2100" dirty="0">
                <a:solidFill>
                  <a:prstClr val="black"/>
                </a:solidFill>
                <a:latin typeface="Calibri" panose="020F0502020204030204"/>
              </a:rPr>
              <a:t>Visie</a:t>
            </a:r>
            <a:endParaRPr lang="nl-NL" sz="2100" dirty="0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9" name="Gebogen verbindingslijn 28">
            <a:extLst>
              <a:ext uri="{FF2B5EF4-FFF2-40B4-BE49-F238E27FC236}">
                <a16:creationId xmlns:a16="http://schemas.microsoft.com/office/drawing/2014/main" id="{236DA9A3-FDC2-E7A4-AB7A-927A8108C3E7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569795" y="1054337"/>
            <a:ext cx="893017" cy="117237"/>
          </a:xfrm>
          <a:prstGeom prst="bentConnector3">
            <a:avLst>
              <a:gd name="adj1" fmla="val 50000"/>
            </a:avLst>
          </a:prstGeom>
          <a:ln w="825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86205D8-41EC-0FF9-D724-187AA917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" y="3333685"/>
            <a:ext cx="1847215" cy="1463918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B8D433BE-F70B-13EF-243F-CE811B41D1A5}"/>
              </a:ext>
            </a:extLst>
          </p:cNvPr>
          <p:cNvSpPr/>
          <p:nvPr/>
        </p:nvSpPr>
        <p:spPr>
          <a:xfrm>
            <a:off x="695740" y="3838428"/>
            <a:ext cx="437321" cy="435398"/>
          </a:xfrm>
          <a:prstGeom prst="ellipse">
            <a:avLst/>
          </a:prstGeom>
          <a:solidFill>
            <a:srgbClr val="F9C001">
              <a:alpha val="2988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371242-C32F-7F35-12F8-A2750FA19CFD}"/>
              </a:ext>
            </a:extLst>
          </p:cNvPr>
          <p:cNvSpPr txBox="1"/>
          <p:nvPr/>
        </p:nvSpPr>
        <p:spPr>
          <a:xfrm rot="19946687">
            <a:off x="495664" y="1247858"/>
            <a:ext cx="8248754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4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VOORBEELD</a:t>
            </a:r>
            <a:endParaRPr lang="nl-NL" sz="2100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02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80512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9873" y="787747"/>
            <a:ext cx="6004254" cy="54006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>
                <a:latin typeface="Trebuchet MS"/>
                <a:cs typeface="Trebuchet MS"/>
              </a:rPr>
              <a:t>Agenda</a:t>
            </a:r>
            <a:endParaRPr lang="nl-NL" sz="2400" dirty="0">
              <a:latin typeface="Trebuchet MS"/>
              <a:cs typeface="Trebuchet M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69873" y="1057777"/>
            <a:ext cx="6986573" cy="3968907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1100" dirty="0">
                <a:latin typeface="Trebuchet MS"/>
                <a:cs typeface="Trebuchet MS"/>
              </a:rPr>
              <a:t> 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Opening en mededelingen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Rondvraag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Concept notulen en actiepunten ALV 5 september 2022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Jaarverslag van de vereniging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Verkiezing bestuursleden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Verkiezing voorzitter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Speerpunten beleid 2023 - 2024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Pauze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Financieel verslag seizoen 2022– 2023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Verslag kascommissie 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Verkiezing leden kascommissie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Concept begroting seizoen 2023 - 2024</a:t>
            </a:r>
          </a:p>
          <a:p>
            <a:pPr marL="342900" indent="-342900" algn="l">
              <a:buFont typeface="+mj-lt"/>
              <a:buAutoNum type="arabicPeriod"/>
            </a:pPr>
            <a:r>
              <a:rPr lang="nl-NL" sz="1400" dirty="0">
                <a:latin typeface="Trebuchet MS"/>
                <a:cs typeface="Trebuchet MS"/>
              </a:rPr>
              <a:t>Afsluiting door de voorzitter</a:t>
            </a:r>
          </a:p>
        </p:txBody>
      </p:sp>
    </p:spTree>
    <p:extLst>
      <p:ext uri="{BB962C8B-B14F-4D97-AF65-F5344CB8AC3E}">
        <p14:creationId xmlns:p14="http://schemas.microsoft.com/office/powerpoint/2010/main" val="5129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B1D0A17F-049C-CEF5-0F79-1EA72F0F43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55F5FE1F-3805-592F-6175-621CF51DD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3" y="3338653"/>
            <a:ext cx="1847215" cy="1463918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4DF5F51C-5CBC-D734-08C0-EDD8419544C2}"/>
              </a:ext>
            </a:extLst>
          </p:cNvPr>
          <p:cNvSpPr/>
          <p:nvPr/>
        </p:nvSpPr>
        <p:spPr>
          <a:xfrm>
            <a:off x="487018" y="3597965"/>
            <a:ext cx="874643" cy="954157"/>
          </a:xfrm>
          <a:prstGeom prst="ellipse">
            <a:avLst/>
          </a:prstGeom>
          <a:solidFill>
            <a:srgbClr val="F9C001">
              <a:alpha val="2988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4026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2A57B99-2969-1431-5455-C3234161C072}"/>
              </a:ext>
            </a:extLst>
          </p:cNvPr>
          <p:cNvCxnSpPr/>
          <p:nvPr/>
        </p:nvCxnSpPr>
        <p:spPr>
          <a:xfrm>
            <a:off x="4806962" y="1624289"/>
            <a:ext cx="12040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570382" y="1417517"/>
          <a:ext cx="7941365" cy="269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533903" y="734960"/>
            <a:ext cx="182351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50" dirty="0">
                <a:solidFill>
                  <a:prstClr val="black"/>
                </a:solidFill>
                <a:latin typeface="Calibri" panose="020F0502020204030204"/>
              </a:rPr>
              <a:t>Bestuur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8F44037-B4A7-89AA-2075-C5AA53C8A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3" y="3338653"/>
            <a:ext cx="1847215" cy="1463918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71AF9BE4-753D-19D3-C8BD-AFE0091E20EF}"/>
              </a:ext>
            </a:extLst>
          </p:cNvPr>
          <p:cNvSpPr/>
          <p:nvPr/>
        </p:nvSpPr>
        <p:spPr>
          <a:xfrm>
            <a:off x="487018" y="3597965"/>
            <a:ext cx="874643" cy="954157"/>
          </a:xfrm>
          <a:prstGeom prst="ellipse">
            <a:avLst/>
          </a:prstGeom>
          <a:solidFill>
            <a:srgbClr val="F9C001">
              <a:alpha val="2988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619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78196" y="2172560"/>
            <a:ext cx="7141401" cy="1751458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7. Speerpunten beleid 2022 – 2023</a:t>
            </a:r>
          </a:p>
          <a:p>
            <a:pPr algn="l">
              <a:lnSpc>
                <a:spcPct val="150000"/>
              </a:lnSpc>
            </a:pPr>
            <a:r>
              <a:rPr lang="nl-NL" sz="1200" b="0" i="0" dirty="0">
                <a:solidFill>
                  <a:srgbClr val="747474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nl-NL" sz="1600" b="0" i="0" dirty="0">
                <a:effectLst/>
                <a:latin typeface="Trebuchet MS" panose="020B0603020202020204" pitchFamily="34" charset="0"/>
              </a:rPr>
              <a:t>- Invullen open posities hoofdbestuur</a:t>
            </a:r>
            <a:br>
              <a:rPr lang="nl-NL" sz="1600" dirty="0"/>
            </a:br>
            <a:r>
              <a:rPr lang="nl-NL" sz="1600" b="0" i="0" dirty="0">
                <a:effectLst/>
                <a:latin typeface="Trebuchet MS" panose="020B0603020202020204" pitchFamily="34" charset="0"/>
              </a:rPr>
              <a:t>– Technisch beleid</a:t>
            </a:r>
          </a:p>
          <a:p>
            <a:pPr algn="l">
              <a:lnSpc>
                <a:spcPct val="150000"/>
              </a:lnSpc>
            </a:pPr>
            <a:r>
              <a:rPr lang="nl-NL" sz="1600" b="0" i="0" dirty="0">
                <a:effectLst/>
                <a:latin typeface="Trebuchet MS" panose="020B0603020202020204" pitchFamily="34" charset="0"/>
              </a:rPr>
              <a:t>– Vervanging verlichting velden LED</a:t>
            </a:r>
            <a:br>
              <a:rPr lang="nl-NL" sz="1600" dirty="0"/>
            </a:br>
            <a:r>
              <a:rPr lang="nl-NL" sz="1600" b="0" i="0" dirty="0">
                <a:effectLst/>
                <a:latin typeface="Trebuchet MS" panose="020B0603020202020204" pitchFamily="34" charset="0"/>
              </a:rPr>
              <a:t>– Energiemaatregelen</a:t>
            </a:r>
            <a:br>
              <a:rPr lang="nl-NL" sz="1600" dirty="0"/>
            </a:br>
            <a:r>
              <a:rPr lang="nl-NL" sz="1600" b="0" i="0" dirty="0">
                <a:effectLst/>
                <a:latin typeface="Trebuchet MS" panose="020B0603020202020204" pitchFamily="34" charset="0"/>
              </a:rPr>
              <a:t>– Voorbereiden verbouwing kantine</a:t>
            </a:r>
            <a:endParaRPr lang="nl-NL" sz="1600" b="1" dirty="0"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88706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88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78195" y="1617033"/>
            <a:ext cx="8823030" cy="540060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8. Pauze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88706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0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88828" y="1575306"/>
            <a:ext cx="5454168" cy="5400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9. Financieel verslag 2021-2022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88828" y="2469450"/>
            <a:ext cx="6290853" cy="25922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Resultaatrekening 2022-2023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Balans 30 juni 2023</a:t>
            </a:r>
          </a:p>
        </p:txBody>
      </p:sp>
    </p:spTree>
    <p:extLst>
      <p:ext uri="{BB962C8B-B14F-4D97-AF65-F5344CB8AC3E}">
        <p14:creationId xmlns:p14="http://schemas.microsoft.com/office/powerpoint/2010/main" val="153446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53CBB4-AB62-6B7E-DBC6-6AE8507B2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90347"/>
              </p:ext>
            </p:extLst>
          </p:nvPr>
        </p:nvGraphicFramePr>
        <p:xfrm>
          <a:off x="481262" y="220986"/>
          <a:ext cx="8071471" cy="463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98086" imgH="3848297" progId="Excel.Sheet.12">
                  <p:embed/>
                </p:oleObj>
              </mc:Choice>
              <mc:Fallback>
                <p:oleObj name="Worksheet" r:id="rId2" imgW="6698086" imgH="3848297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D53CBB4-AB62-6B7E-DBC6-6AE8507B2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1262" y="220986"/>
                        <a:ext cx="8071471" cy="463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98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9D842D6-906F-873D-1D4C-4A2B78CC3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252328"/>
              </p:ext>
            </p:extLst>
          </p:nvPr>
        </p:nvGraphicFramePr>
        <p:xfrm>
          <a:off x="1024403" y="113875"/>
          <a:ext cx="7108944" cy="4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47637" imgH="4396653" progId="Excel.Sheet.12">
                  <p:embed/>
                </p:oleObj>
              </mc:Choice>
              <mc:Fallback>
                <p:oleObj name="Worksheet" r:id="rId2" imgW="6347637" imgH="439665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9D842D6-906F-873D-1D4C-4A2B78CC33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4403" y="113875"/>
                        <a:ext cx="7108944" cy="4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98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78196" y="1611109"/>
            <a:ext cx="8252558" cy="540060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10. Kascommissie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78196" y="2466130"/>
            <a:ext cx="8165804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/>
              </a:rPr>
              <a:t>Terugkoppeling van Kascommissie</a:t>
            </a:r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40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78196" y="1611109"/>
            <a:ext cx="8252558" cy="540060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11. Verkiezing kascommissie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5627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7"/>
            <a:ext cx="9144000" cy="512452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88828" y="1653363"/>
            <a:ext cx="63464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12. </a:t>
            </a:r>
            <a:r>
              <a:rPr lang="en-US" sz="2400" b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Begroting</a:t>
            </a:r>
            <a:r>
              <a:rPr lang="en-US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 2023-2024</a:t>
            </a:r>
            <a:endParaRPr lang="nl-NL" sz="24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6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67563" y="1590629"/>
            <a:ext cx="8212949" cy="1429017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2400" dirty="0">
                <a:latin typeface="Trebuchet MS"/>
                <a:cs typeface="Trebuchet MS"/>
              </a:rPr>
              <a:t>1.   </a:t>
            </a:r>
            <a:r>
              <a:rPr lang="nl-NL" sz="2400" b="1" dirty="0">
                <a:latin typeface="Trebuchet MS"/>
                <a:cs typeface="Trebuchet MS"/>
              </a:rPr>
              <a:t>Opening en mededelingen</a:t>
            </a:r>
          </a:p>
          <a:p>
            <a:pPr algn="l">
              <a:lnSpc>
                <a:spcPct val="150000"/>
              </a:lnSpc>
            </a:pPr>
            <a:endParaRPr lang="nl-NL" sz="2400" dirty="0">
              <a:latin typeface="Trebuchet MS"/>
              <a:cs typeface="Trebuchet MS"/>
            </a:endParaRPr>
          </a:p>
          <a:p>
            <a:pPr algn="l"/>
            <a:endParaRPr lang="nl-NL" sz="2400" b="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72704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77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88911D0-41E6-3902-3649-1D03076B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23" y="39815"/>
            <a:ext cx="7366819" cy="51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67563" y="1584604"/>
            <a:ext cx="8176437" cy="540060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Dank voor jullie aandacht!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0" y="1727043"/>
            <a:ext cx="9144000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l">
              <a:buFont typeface="Arial" panose="020B0604020202020204" pitchFamily="34" charset="0"/>
              <a:buChar char="•"/>
            </a:pPr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4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79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56929" y="1604027"/>
            <a:ext cx="7942521" cy="5400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Vol trots ben ik </a:t>
            </a:r>
            <a:r>
              <a:rPr lang="nl-NL" sz="2400" b="1" dirty="0" err="1">
                <a:solidFill>
                  <a:prstClr val="black"/>
                </a:solidFill>
                <a:latin typeface="Trebuchet MS"/>
                <a:cs typeface="Trebuchet MS"/>
              </a:rPr>
              <a:t>Wilhelminiaan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56928" y="2477733"/>
            <a:ext cx="7942521" cy="25922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/>
              </a:rPr>
              <a:t>Dank voor alle inzet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/>
              </a:rPr>
              <a:t>Met elkaar zijn we Wilhelmina!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nl-NL" sz="1100" dirty="0">
              <a:solidFill>
                <a:prstClr val="black"/>
              </a:solidFill>
              <a:latin typeface="Trebuchet MS"/>
            </a:endParaRPr>
          </a:p>
          <a:p>
            <a:pPr algn="l"/>
            <a:endParaRPr lang="nl-NL" sz="1100" dirty="0">
              <a:solidFill>
                <a:prstClr val="black"/>
              </a:solidFill>
              <a:latin typeface="Trebuchet MS"/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788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67563" y="1590629"/>
            <a:ext cx="8212949" cy="2141312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1800" dirty="0">
                <a:latin typeface="Trebuchet MS"/>
                <a:cs typeface="Trebuchet MS"/>
              </a:rPr>
              <a:t>1a. Ons ontvallen</a:t>
            </a:r>
          </a:p>
          <a:p>
            <a:pPr algn="l"/>
            <a:endParaRPr lang="nl-NL" sz="18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l">
              <a:lnSpc>
                <a:spcPct val="170000"/>
              </a:lnSpc>
            </a:pPr>
            <a:r>
              <a:rPr lang="nl-NL" sz="1800" dirty="0">
                <a:solidFill>
                  <a:prstClr val="black"/>
                </a:solidFill>
                <a:latin typeface="Trebuchet MS"/>
                <a:cs typeface="Trebuchet MS"/>
              </a:rPr>
              <a:t>	Henk </a:t>
            </a:r>
            <a:r>
              <a:rPr lang="nl-NL" sz="1800" dirty="0" err="1">
                <a:solidFill>
                  <a:prstClr val="black"/>
                </a:solidFill>
                <a:latin typeface="Trebuchet MS"/>
                <a:cs typeface="Trebuchet MS"/>
              </a:rPr>
              <a:t>Bulter</a:t>
            </a:r>
            <a:endParaRPr lang="nl-NL" sz="18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l">
              <a:lnSpc>
                <a:spcPct val="170000"/>
              </a:lnSpc>
            </a:pPr>
            <a:r>
              <a:rPr lang="nl-NL" sz="1800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lang="en-GB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</a:rPr>
              <a:t>Cees Biemans</a:t>
            </a:r>
          </a:p>
          <a:p>
            <a:pPr algn="l">
              <a:lnSpc>
                <a:spcPct val="17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</a:rPr>
              <a:t>	Roy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</a:rPr>
              <a:t>Pelders</a:t>
            </a:r>
            <a:endParaRPr lang="nl-NL" sz="1800" dirty="0">
              <a:solidFill>
                <a:prstClr val="black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72704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9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67563" y="1590630"/>
            <a:ext cx="8212949" cy="540060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2. Rondvraag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72704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8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20131" y="1590629"/>
            <a:ext cx="8760382" cy="1461489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3.  </a:t>
            </a:r>
            <a:r>
              <a:rPr lang="nl-NL" sz="2400" b="1" dirty="0">
                <a:latin typeface="Trebuchet MS"/>
                <a:cs typeface="Trebuchet MS"/>
              </a:rPr>
              <a:t>Concept notulen ALV 5 september 2022</a:t>
            </a:r>
          </a:p>
          <a:p>
            <a:pPr algn="l"/>
            <a:r>
              <a:rPr lang="nl-NL" sz="2400" b="1" dirty="0">
                <a:latin typeface="Trebuchet MS"/>
                <a:cs typeface="Trebuchet MS"/>
              </a:rPr>
              <a:t>	Actiepunten</a:t>
            </a:r>
            <a:endParaRPr lang="nl-NL" sz="2400" b="1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l"/>
            <a:endParaRPr lang="nl-NL" sz="2400" b="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733592" y="1727043"/>
            <a:ext cx="5562619" cy="2592288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100" dirty="0">
              <a:solidFill>
                <a:prstClr val="black"/>
              </a:solidFill>
            </a:endParaRPr>
          </a:p>
          <a:p>
            <a:pPr algn="l"/>
            <a:endParaRPr lang="nl-N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9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owerpointsjabloon_V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80512" cy="51435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978195" y="1268223"/>
            <a:ext cx="7022805" cy="2921004"/>
          </a:xfrm>
        </p:spPr>
        <p:txBody>
          <a:bodyPr>
            <a:normAutofit fontScale="90000"/>
          </a:bodyPr>
          <a:lstStyle/>
          <a:p>
            <a:pPr algn="l"/>
            <a:br>
              <a:rPr lang="nl-NL" b="1" dirty="0">
                <a:latin typeface="Trebuchet MS"/>
                <a:cs typeface="Trebuchet MS"/>
              </a:rPr>
            </a:br>
            <a:r>
              <a:rPr lang="nl-NL" sz="2700" b="1" dirty="0">
                <a:latin typeface="Trebuchet MS"/>
                <a:cs typeface="Trebuchet MS"/>
              </a:rPr>
              <a:t>4. Jaarverslag van de vereniging</a:t>
            </a:r>
            <a:br>
              <a:rPr lang="nl-NL" sz="4400" b="1" dirty="0">
                <a:latin typeface="Trebuchet MS"/>
                <a:cs typeface="Trebuchet MS"/>
              </a:rPr>
            </a:br>
            <a:r>
              <a:rPr lang="nl-NL" sz="2700" dirty="0">
                <a:latin typeface="Trebuchet MS"/>
                <a:cs typeface="Trebuchet MS"/>
              </a:rPr>
              <a:t>Seizoen 2022-2023</a:t>
            </a:r>
            <a:br>
              <a:rPr lang="nl-NL" sz="2700" dirty="0">
                <a:latin typeface="Trebuchet MS"/>
                <a:cs typeface="Trebuchet MS"/>
              </a:rPr>
            </a:br>
            <a:br>
              <a:rPr lang="nl-NL" sz="4000" b="1" dirty="0">
                <a:latin typeface="Trebuchet MS"/>
                <a:cs typeface="Trebuchet MS"/>
              </a:rPr>
            </a:br>
            <a:br>
              <a:rPr lang="nl-NL" sz="4000" b="1" dirty="0">
                <a:latin typeface="Trebuchet MS"/>
                <a:cs typeface="Trebuchet MS"/>
              </a:rPr>
            </a:br>
            <a:endParaRPr lang="nl-NL" sz="31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2440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1762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88828" y="1315844"/>
            <a:ext cx="5454168" cy="79952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5a. Aftredende en/of reeds afgetreden  bestuursleden in het afgelopen jaar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88828" y="2469450"/>
            <a:ext cx="6290853" cy="25922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Ton van </a:t>
            </a:r>
            <a:r>
              <a:rPr lang="nl-NL" sz="1800" dirty="0" err="1">
                <a:solidFill>
                  <a:prstClr val="black"/>
                </a:solidFill>
                <a:latin typeface="Trebuchet MS" panose="020B0603020202020204" pitchFamily="34" charset="0"/>
              </a:rPr>
              <a:t>Litsenburg</a:t>
            </a:r>
            <a:endParaRPr lang="nl-NL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Rob Broers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 err="1">
                <a:solidFill>
                  <a:prstClr val="black"/>
                </a:solidFill>
                <a:latin typeface="Trebuchet MS" panose="020B0603020202020204" pitchFamily="34" charset="0"/>
              </a:rPr>
              <a:t>Mariëlla</a:t>
            </a: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 Stads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Henri </a:t>
            </a:r>
            <a:r>
              <a:rPr lang="nl-NL" sz="18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Ekstijn</a:t>
            </a: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 (als voorzitter)</a:t>
            </a:r>
          </a:p>
          <a:p>
            <a:pPr algn="l"/>
            <a:endParaRPr lang="nl-NL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6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werpointsjabloon_V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80512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988828" y="1575306"/>
            <a:ext cx="5454168" cy="5400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>
                <a:solidFill>
                  <a:prstClr val="black"/>
                </a:solidFill>
                <a:latin typeface="Trebuchet MS"/>
                <a:cs typeface="Trebuchet MS"/>
              </a:rPr>
              <a:t>5b. (Her)verkiezing bestuursleden</a:t>
            </a:r>
            <a:endParaRPr lang="nl-NL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988828" y="2469450"/>
            <a:ext cx="6290853" cy="25922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Trebuchet MS" panose="020B0603020202020204" pitchFamily="34" charset="0"/>
              </a:rPr>
              <a:t>We kunnen de bestuursleden kiezen per acclamatie, dit kan alleen als er geen bezwaar is, en als er wel bezwaar is dan wordt er schriftelijk gestemd.</a:t>
            </a:r>
          </a:p>
        </p:txBody>
      </p:sp>
    </p:spTree>
    <p:extLst>
      <p:ext uri="{BB962C8B-B14F-4D97-AF65-F5344CB8AC3E}">
        <p14:creationId xmlns:p14="http://schemas.microsoft.com/office/powerpoint/2010/main" val="5786410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sjabloonV1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owerpointsjabloonV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owerpointsjabloonV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PowerpointsjabloonV1.potx</Template>
  <TotalTime>5950</TotalTime>
  <Words>517</Words>
  <Application>Microsoft Office PowerPoint</Application>
  <PresentationFormat>Diavoorstelling (16:9)</PresentationFormat>
  <Paragraphs>155</Paragraphs>
  <Slides>32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Trebuchet MS</vt:lpstr>
      <vt:lpstr>PowerpointsjabloonV1</vt:lpstr>
      <vt:lpstr>2_PowerpointsjabloonV1</vt:lpstr>
      <vt:lpstr>4_PowerpointsjabloonV1</vt:lpstr>
      <vt:lpstr>Office-thema</vt:lpstr>
      <vt:lpstr>Microsoft Excel-werkblad</vt:lpstr>
      <vt:lpstr>Worksheet</vt:lpstr>
      <vt:lpstr>  WELKOM  Algemene Leden Vergadering  23 oktober 2023</vt:lpstr>
      <vt:lpstr>Agenda</vt:lpstr>
      <vt:lpstr>PowerPoint-presentatie</vt:lpstr>
      <vt:lpstr>PowerPoint-presentatie</vt:lpstr>
      <vt:lpstr>PowerPoint-presentatie</vt:lpstr>
      <vt:lpstr>PowerPoint-presentatie</vt:lpstr>
      <vt:lpstr> 4. Jaarverslag van de vereniging Seizoen 2022-2023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Stabiel op weg naar een mooie toekomst!</vt:lpstr>
      <vt:lpstr>Doelstelling</vt:lpstr>
      <vt:lpstr>PowerPoint-presentatie</vt:lpstr>
      <vt:lpstr>PowerPoint-presentatie</vt:lpstr>
      <vt:lpstr>PowerPoint-presentatie</vt:lpstr>
      <vt:lpstr>Prestatiemodel Talentenacademie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Hagens</dc:creator>
  <cp:lastModifiedBy>Vivian Muller-Laumans</cp:lastModifiedBy>
  <cp:revision>120</cp:revision>
  <dcterms:created xsi:type="dcterms:W3CDTF">2016-10-18T19:18:28Z</dcterms:created>
  <dcterms:modified xsi:type="dcterms:W3CDTF">2023-10-21T11:47:12Z</dcterms:modified>
</cp:coreProperties>
</file>